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256" r:id="rId2"/>
    <p:sldId id="257" r:id="rId3"/>
    <p:sldId id="258" r:id="rId4"/>
    <p:sldId id="287" r:id="rId5"/>
    <p:sldId id="289" r:id="rId6"/>
    <p:sldId id="298" r:id="rId7"/>
    <p:sldId id="299" r:id="rId8"/>
    <p:sldId id="288" r:id="rId9"/>
    <p:sldId id="293" r:id="rId10"/>
    <p:sldId id="275" r:id="rId11"/>
    <p:sldId id="277" r:id="rId12"/>
    <p:sldId id="294" r:id="rId13"/>
    <p:sldId id="278" r:id="rId14"/>
    <p:sldId id="295" r:id="rId15"/>
    <p:sldId id="296" r:id="rId16"/>
    <p:sldId id="285" r:id="rId17"/>
    <p:sldId id="297" r:id="rId18"/>
    <p:sldId id="273" r:id="rId19"/>
    <p:sldId id="260" r:id="rId20"/>
  </p:sldIdLst>
  <p:sldSz cx="18288000" cy="10287000"/>
  <p:notesSz cx="6858000" cy="9144000"/>
  <p:embeddedFontLst>
    <p:embeddedFont>
      <p:font typeface="Georgia Pro" panose="02040502050405020303" pitchFamily="18" charset="0"/>
      <p:regular r:id="rId22"/>
      <p:bold r:id="rId23"/>
      <p:italic r:id="rId24"/>
      <p:boldItalic r:id="rId25"/>
    </p:embeddedFont>
    <p:embeddedFont>
      <p:font typeface="Helvetica" panose="020B0604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9207A-029A-4F6B-B305-662BD48D30F1}" v="119" dt="2025-10-06T16:31:11.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3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Luna" userId="9def6739c9b5491a" providerId="LiveId" clId="{962697EF-573C-4347-A68D-934B667CCEF9}"/>
    <pc:docChg chg="undo custSel addSld delSld modSld sldOrd addMainMaster modMainMaster">
      <pc:chgData name="Elia Luna" userId="9def6739c9b5491a" providerId="LiveId" clId="{962697EF-573C-4347-A68D-934B667CCEF9}" dt="2025-10-06T16:31:11.999" v="1091" actId="1076"/>
      <pc:docMkLst>
        <pc:docMk/>
      </pc:docMkLst>
      <pc:sldChg chg="addSp delSp modSp mod">
        <pc:chgData name="Elia Luna" userId="9def6739c9b5491a" providerId="LiveId" clId="{962697EF-573C-4347-A68D-934B667CCEF9}" dt="2025-10-05T22:59:22.062" v="361" actId="1076"/>
        <pc:sldMkLst>
          <pc:docMk/>
          <pc:sldMk cId="0" sldId="256"/>
        </pc:sldMkLst>
        <pc:spChg chg="add mod">
          <ac:chgData name="Elia Luna" userId="9def6739c9b5491a" providerId="LiveId" clId="{962697EF-573C-4347-A68D-934B667CCEF9}" dt="2025-09-26T03:10:46.059" v="344" actId="1036"/>
          <ac:spMkLst>
            <pc:docMk/>
            <pc:sldMk cId="0" sldId="256"/>
            <ac:spMk id="21" creationId="{5F292F79-92AD-0AF9-67B0-EFCF2AA3E9D7}"/>
          </ac:spMkLst>
        </pc:spChg>
        <pc:spChg chg="mod topLvl">
          <ac:chgData name="Elia Luna" userId="9def6739c9b5491a" providerId="LiveId" clId="{962697EF-573C-4347-A68D-934B667CCEF9}" dt="2025-09-26T03:09:56.059" v="328" actId="2711"/>
          <ac:spMkLst>
            <pc:docMk/>
            <pc:sldMk cId="0" sldId="256"/>
            <ac:spMk id="41" creationId="{CB149579-AB4E-46AA-8A67-A30AB829906D}"/>
          </ac:spMkLst>
        </pc:spChg>
        <pc:spChg chg="add del mod">
          <ac:chgData name="Elia Luna" userId="9def6739c9b5491a" providerId="LiveId" clId="{962697EF-573C-4347-A68D-934B667CCEF9}" dt="2025-10-05T22:59:06.886" v="359" actId="1076"/>
          <ac:spMkLst>
            <pc:docMk/>
            <pc:sldMk cId="0" sldId="256"/>
            <ac:spMk id="42" creationId="{6D5FF814-EBF8-4D9D-9397-AB99CF3649BD}"/>
          </ac:spMkLst>
        </pc:spChg>
        <pc:spChg chg="add del mod">
          <ac:chgData name="Elia Luna" userId="9def6739c9b5491a" providerId="LiveId" clId="{962697EF-573C-4347-A68D-934B667CCEF9}" dt="2025-10-05T22:59:22.062" v="361" actId="1076"/>
          <ac:spMkLst>
            <pc:docMk/>
            <pc:sldMk cId="0" sldId="256"/>
            <ac:spMk id="44" creationId="{A0ADF947-1B2C-468D-83D5-B9B389E9A4D3}"/>
          </ac:spMkLst>
        </pc:spChg>
        <pc:spChg chg="mod">
          <ac:chgData name="Elia Luna" userId="9def6739c9b5491a" providerId="LiveId" clId="{962697EF-573C-4347-A68D-934B667CCEF9}" dt="2025-09-26T03:09:56.059" v="328" actId="2711"/>
          <ac:spMkLst>
            <pc:docMk/>
            <pc:sldMk cId="0" sldId="256"/>
            <ac:spMk id="47" creationId="{D1864CAA-BB4D-4795-BE7F-CB4CF9A4495D}"/>
          </ac:spMkLst>
        </pc:spChg>
        <pc:spChg chg="add del mod">
          <ac:chgData name="Elia Luna" userId="9def6739c9b5491a" providerId="LiveId" clId="{962697EF-573C-4347-A68D-934B667CCEF9}" dt="2025-09-26T03:09:56.059" v="328" actId="2711"/>
          <ac:spMkLst>
            <pc:docMk/>
            <pc:sldMk cId="0" sldId="256"/>
            <ac:spMk id="49" creationId="{A410D4C1-0615-454A-A8E4-C42E63974403}"/>
          </ac:spMkLst>
        </pc:spChg>
        <pc:spChg chg="add del mod">
          <ac:chgData name="Elia Luna" userId="9def6739c9b5491a" providerId="LiveId" clId="{962697EF-573C-4347-A68D-934B667CCEF9}" dt="2025-09-26T03:09:56.059" v="328" actId="2711"/>
          <ac:spMkLst>
            <pc:docMk/>
            <pc:sldMk cId="0" sldId="256"/>
            <ac:spMk id="50" creationId="{930867A7-380D-4584-8734-E605E86F3090}"/>
          </ac:spMkLst>
        </pc:spChg>
        <pc:spChg chg="add del mod">
          <ac:chgData name="Elia Luna" userId="9def6739c9b5491a" providerId="LiveId" clId="{962697EF-573C-4347-A68D-934B667CCEF9}" dt="2025-09-26T03:09:56.059" v="328" actId="2711"/>
          <ac:spMkLst>
            <pc:docMk/>
            <pc:sldMk cId="0" sldId="256"/>
            <ac:spMk id="51" creationId="{79B0FB47-764B-4E5C-801E-9C1CEDE906D6}"/>
          </ac:spMkLst>
        </pc:spChg>
        <pc:spChg chg="mod">
          <ac:chgData name="Elia Luna" userId="9def6739c9b5491a" providerId="LiveId" clId="{962697EF-573C-4347-A68D-934B667CCEF9}" dt="2025-09-26T03:09:56.059" v="328" actId="2711"/>
          <ac:spMkLst>
            <pc:docMk/>
            <pc:sldMk cId="0" sldId="256"/>
            <ac:spMk id="53" creationId="{EC8740B1-E1DF-40D8-AFE4-DF8812A49C90}"/>
          </ac:spMkLst>
        </pc:spChg>
        <pc:spChg chg="mod">
          <ac:chgData name="Elia Luna" userId="9def6739c9b5491a" providerId="LiveId" clId="{962697EF-573C-4347-A68D-934B667CCEF9}" dt="2025-09-26T03:09:56.059" v="328" actId="2711"/>
          <ac:spMkLst>
            <pc:docMk/>
            <pc:sldMk cId="0" sldId="256"/>
            <ac:spMk id="54" creationId="{D66D8105-11F5-4811-B9A4-C2CD42D8C6A1}"/>
          </ac:spMkLst>
        </pc:spChg>
        <pc:spChg chg="add del mod">
          <ac:chgData name="Elia Luna" userId="9def6739c9b5491a" providerId="LiveId" clId="{962697EF-573C-4347-A68D-934B667CCEF9}" dt="2025-09-26T03:09:56.059" v="328" actId="2711"/>
          <ac:spMkLst>
            <pc:docMk/>
            <pc:sldMk cId="0" sldId="256"/>
            <ac:spMk id="57" creationId="{35D97926-9D51-4E96-807B-B16870B72957}"/>
          </ac:spMkLst>
        </pc:spChg>
        <pc:grpChg chg="add del">
          <ac:chgData name="Elia Luna" userId="9def6739c9b5491a" providerId="LiveId" clId="{962697EF-573C-4347-A68D-934B667CCEF9}" dt="2025-09-26T02:57:22.835" v="51" actId="21"/>
          <ac:grpSpMkLst>
            <pc:docMk/>
            <pc:sldMk cId="0" sldId="256"/>
            <ac:grpSpMk id="46" creationId="{6F0AF9A6-7E1A-4002-A8C3-78FC1B42D74C}"/>
          </ac:grpSpMkLst>
        </pc:grpChg>
      </pc:sldChg>
      <pc:sldChg chg="modSp add">
        <pc:chgData name="Elia Luna" userId="9def6739c9b5491a" providerId="LiveId" clId="{962697EF-573C-4347-A68D-934B667CCEF9}" dt="2025-10-06T16:31:11.999" v="1091" actId="1076"/>
        <pc:sldMkLst>
          <pc:docMk/>
          <pc:sldMk cId="1622934280" sldId="257"/>
        </pc:sldMkLst>
        <pc:picChg chg="mod">
          <ac:chgData name="Elia Luna" userId="9def6739c9b5491a" providerId="LiveId" clId="{962697EF-573C-4347-A68D-934B667CCEF9}" dt="2025-10-06T16:31:11.999" v="1091" actId="1076"/>
          <ac:picMkLst>
            <pc:docMk/>
            <pc:sldMk cId="1622934280" sldId="257"/>
            <ac:picMk id="2" creationId="{29E1420F-DAB9-2040-96EB-9BB1C0B05590}"/>
          </ac:picMkLst>
        </pc:picChg>
        <pc:picChg chg="mod">
          <ac:chgData name="Elia Luna" userId="9def6739c9b5491a" providerId="LiveId" clId="{962697EF-573C-4347-A68D-934B667CCEF9}" dt="2025-10-06T16:31:11.999" v="1091" actId="1076"/>
          <ac:picMkLst>
            <pc:docMk/>
            <pc:sldMk cId="1622934280" sldId="257"/>
            <ac:picMk id="1026" creationId="{FC472396-03D4-4B06-8178-1DCF5D3F9EBD}"/>
          </ac:picMkLst>
        </pc:picChg>
      </pc:sldChg>
      <pc:sldChg chg="addSp delSp modSp del mod">
        <pc:chgData name="Elia Luna" userId="9def6739c9b5491a" providerId="LiveId" clId="{962697EF-573C-4347-A68D-934B667CCEF9}" dt="2025-09-26T03:01:04.180" v="129" actId="47"/>
        <pc:sldMkLst>
          <pc:docMk/>
          <pc:sldMk cId="0" sldId="258"/>
        </pc:sldMkLst>
      </pc:sldChg>
      <pc:sldChg chg="modSp add mod">
        <pc:chgData name="Elia Luna" userId="9def6739c9b5491a" providerId="LiveId" clId="{962697EF-573C-4347-A68D-934B667CCEF9}" dt="2025-10-06T16:30:59.743" v="1090" actId="1076"/>
        <pc:sldMkLst>
          <pc:docMk/>
          <pc:sldMk cId="2178555959" sldId="258"/>
        </pc:sldMkLst>
        <pc:spChg chg="mod">
          <ac:chgData name="Elia Luna" userId="9def6739c9b5491a" providerId="LiveId" clId="{962697EF-573C-4347-A68D-934B667CCEF9}" dt="2025-10-06T16:30:53.044" v="1088" actId="1076"/>
          <ac:spMkLst>
            <pc:docMk/>
            <pc:sldMk cId="2178555959" sldId="258"/>
            <ac:spMk id="7" creationId="{DAE02801-C9B6-946F-115F-427472242CA0}"/>
          </ac:spMkLst>
        </pc:spChg>
        <pc:spChg chg="mod">
          <ac:chgData name="Elia Luna" userId="9def6739c9b5491a" providerId="LiveId" clId="{962697EF-573C-4347-A68D-934B667CCEF9}" dt="2025-10-06T16:30:59.743" v="1090" actId="1076"/>
          <ac:spMkLst>
            <pc:docMk/>
            <pc:sldMk cId="2178555959" sldId="258"/>
            <ac:spMk id="10" creationId="{6C46350A-A38B-B9FA-B227-43E1000D9AA1}"/>
          </ac:spMkLst>
        </pc:spChg>
        <pc:picChg chg="mod">
          <ac:chgData name="Elia Luna" userId="9def6739c9b5491a" providerId="LiveId" clId="{962697EF-573C-4347-A68D-934B667CCEF9}" dt="2025-10-06T16:30:55.488" v="1089" actId="1076"/>
          <ac:picMkLst>
            <pc:docMk/>
            <pc:sldMk cId="2178555959" sldId="258"/>
            <ac:picMk id="4" creationId="{1D55D58E-7867-0D77-28E3-83F802BB8A0F}"/>
          </ac:picMkLst>
        </pc:picChg>
      </pc:sldChg>
      <pc:sldChg chg="new del">
        <pc:chgData name="Elia Luna" userId="9def6739c9b5491a" providerId="LiveId" clId="{962697EF-573C-4347-A68D-934B667CCEF9}" dt="2025-10-05T22:59:37.846" v="365" actId="47"/>
        <pc:sldMkLst>
          <pc:docMk/>
          <pc:sldMk cId="1159136186" sldId="259"/>
        </pc:sldMkLst>
      </pc:sldChg>
      <pc:sldChg chg="delSp modSp new mod ord">
        <pc:chgData name="Elia Luna" userId="9def6739c9b5491a" providerId="LiveId" clId="{962697EF-573C-4347-A68D-934B667CCEF9}" dt="2025-10-05T22:59:47.960" v="367"/>
        <pc:sldMkLst>
          <pc:docMk/>
          <pc:sldMk cId="4216546218" sldId="260"/>
        </pc:sldMkLst>
        <pc:spChg chg="mod">
          <ac:chgData name="Elia Luna" userId="9def6739c9b5491a" providerId="LiveId" clId="{962697EF-573C-4347-A68D-934B667CCEF9}" dt="2025-09-26T03:10:28.658" v="339" actId="403"/>
          <ac:spMkLst>
            <pc:docMk/>
            <pc:sldMk cId="4216546218" sldId="260"/>
            <ac:spMk id="2" creationId="{711BFBC9-BE75-30B4-8C09-41E1AE3212F1}"/>
          </ac:spMkLst>
        </pc:spChg>
      </pc:sldChg>
      <pc:sldChg chg="modSp new del mod">
        <pc:chgData name="Elia Luna" userId="9def6739c9b5491a" providerId="LiveId" clId="{962697EF-573C-4347-A68D-934B667CCEF9}" dt="2025-10-05T22:59:35.472" v="363" actId="47"/>
        <pc:sldMkLst>
          <pc:docMk/>
          <pc:sldMk cId="1598342731" sldId="261"/>
        </pc:sldMkLst>
      </pc:sldChg>
      <pc:sldChg chg="modSp new del mod">
        <pc:chgData name="Elia Luna" userId="9def6739c9b5491a" providerId="LiveId" clId="{962697EF-573C-4347-A68D-934B667CCEF9}" dt="2025-10-05T22:59:36.752" v="364" actId="47"/>
        <pc:sldMkLst>
          <pc:docMk/>
          <pc:sldMk cId="3076133074" sldId="262"/>
        </pc:sldMkLst>
      </pc:sldChg>
      <pc:sldChg chg="modSp new del mod">
        <pc:chgData name="Elia Luna" userId="9def6739c9b5491a" providerId="LiveId" clId="{962697EF-573C-4347-A68D-934B667CCEF9}" dt="2025-10-05T22:59:35.472" v="363" actId="47"/>
        <pc:sldMkLst>
          <pc:docMk/>
          <pc:sldMk cId="938497620" sldId="263"/>
        </pc:sldMkLst>
      </pc:sldChg>
      <pc:sldChg chg="new del">
        <pc:chgData name="Elia Luna" userId="9def6739c9b5491a" providerId="LiveId" clId="{962697EF-573C-4347-A68D-934B667CCEF9}" dt="2025-09-26T03:09:32.622" v="326" actId="47"/>
        <pc:sldMkLst>
          <pc:docMk/>
          <pc:sldMk cId="1892180726" sldId="263"/>
        </pc:sldMkLst>
      </pc:sldChg>
      <pc:sldChg chg="delSp modSp add del mod ord">
        <pc:chgData name="Elia Luna" userId="9def6739c9b5491a" providerId="LiveId" clId="{962697EF-573C-4347-A68D-934B667CCEF9}" dt="2025-10-05T22:59:25.028" v="362" actId="47"/>
        <pc:sldMkLst>
          <pc:docMk/>
          <pc:sldMk cId="411018123" sldId="264"/>
        </pc:sldMkLst>
        <pc:spChg chg="del mod">
          <ac:chgData name="Elia Luna" userId="9def6739c9b5491a" providerId="LiveId" clId="{962697EF-573C-4347-A68D-934B667CCEF9}" dt="2025-10-05T22:58:54.687" v="353"/>
          <ac:spMkLst>
            <pc:docMk/>
            <pc:sldMk cId="411018123" sldId="264"/>
            <ac:spMk id="6" creationId="{1A7431E5-3864-539B-D64D-26A261F2B609}"/>
          </ac:spMkLst>
        </pc:spChg>
      </pc:sldChg>
      <pc:sldChg chg="addSp delSp modSp add del mod">
        <pc:chgData name="Elia Luna" userId="9def6739c9b5491a" providerId="LiveId" clId="{962697EF-573C-4347-A68D-934B667CCEF9}" dt="2025-10-06T16:28:00.394" v="1069" actId="47"/>
        <pc:sldMkLst>
          <pc:docMk/>
          <pc:sldMk cId="3161742334" sldId="265"/>
        </pc:sldMkLst>
        <pc:spChg chg="del mod">
          <ac:chgData name="Elia Luna" userId="9def6739c9b5491a" providerId="LiveId" clId="{962697EF-573C-4347-A68D-934B667CCEF9}" dt="2025-10-06T16:24:46.475" v="1009" actId="21"/>
          <ac:spMkLst>
            <pc:docMk/>
            <pc:sldMk cId="3161742334" sldId="265"/>
            <ac:spMk id="2" creationId="{8D9287FF-BFA4-7160-AB66-3F63680120CB}"/>
          </ac:spMkLst>
        </pc:spChg>
        <pc:picChg chg="del mod">
          <ac:chgData name="Elia Luna" userId="9def6739c9b5491a" providerId="LiveId" clId="{962697EF-573C-4347-A68D-934B667CCEF9}" dt="2025-10-06T15:41:57.822" v="901" actId="478"/>
          <ac:picMkLst>
            <pc:docMk/>
            <pc:sldMk cId="3161742334" sldId="265"/>
            <ac:picMk id="4" creationId="{CA6252A9-4B35-25B6-52A4-71E69CAAFE5E}"/>
          </ac:picMkLst>
        </pc:picChg>
        <pc:picChg chg="add mod">
          <ac:chgData name="Elia Luna" userId="9def6739c9b5491a" providerId="LiveId" clId="{962697EF-573C-4347-A68D-934B667CCEF9}" dt="2025-10-06T15:42:18.252" v="926" actId="1076"/>
          <ac:picMkLst>
            <pc:docMk/>
            <pc:sldMk cId="3161742334" sldId="265"/>
            <ac:picMk id="3074" creationId="{D7EBB793-D41D-22A0-6E8D-9AB1B23AC6E9}"/>
          </ac:picMkLst>
        </pc:picChg>
      </pc:sldChg>
      <pc:sldChg chg="modSp add del mod">
        <pc:chgData name="Elia Luna" userId="9def6739c9b5491a" providerId="LiveId" clId="{962697EF-573C-4347-A68D-934B667CCEF9}" dt="2025-10-06T16:09:13.290" v="972" actId="47"/>
        <pc:sldMkLst>
          <pc:docMk/>
          <pc:sldMk cId="59666661" sldId="266"/>
        </pc:sldMkLst>
        <pc:spChg chg="mod">
          <ac:chgData name="Elia Luna" userId="9def6739c9b5491a" providerId="LiveId" clId="{962697EF-573C-4347-A68D-934B667CCEF9}" dt="2025-10-05T23:01:45.894" v="387" actId="207"/>
          <ac:spMkLst>
            <pc:docMk/>
            <pc:sldMk cId="59666661" sldId="266"/>
            <ac:spMk id="10" creationId="{E6A32CCE-4B1D-095F-7AAA-96C062947A2E}"/>
          </ac:spMkLst>
        </pc:spChg>
        <pc:picChg chg="mod">
          <ac:chgData name="Elia Luna" userId="9def6739c9b5491a" providerId="LiveId" clId="{962697EF-573C-4347-A68D-934B667CCEF9}" dt="2025-10-05T23:01:39.952" v="385" actId="1076"/>
          <ac:picMkLst>
            <pc:docMk/>
            <pc:sldMk cId="59666661" sldId="266"/>
            <ac:picMk id="2" creationId="{B63D34A3-AE66-12BE-E44F-5889DE81B76B}"/>
          </ac:picMkLst>
        </pc:picChg>
        <pc:picChg chg="mod">
          <ac:chgData name="Elia Luna" userId="9def6739c9b5491a" providerId="LiveId" clId="{962697EF-573C-4347-A68D-934B667CCEF9}" dt="2025-10-05T23:01:30.024" v="384" actId="1076"/>
          <ac:picMkLst>
            <pc:docMk/>
            <pc:sldMk cId="59666661" sldId="266"/>
            <ac:picMk id="7" creationId="{C6AF1528-D6D1-9646-0F08-3DA1B59091E2}"/>
          </ac:picMkLst>
        </pc:picChg>
      </pc:sldChg>
      <pc:sldChg chg="add del">
        <pc:chgData name="Elia Luna" userId="9def6739c9b5491a" providerId="LiveId" clId="{962697EF-573C-4347-A68D-934B667CCEF9}" dt="2025-10-06T16:20:08.398" v="973" actId="47"/>
        <pc:sldMkLst>
          <pc:docMk/>
          <pc:sldMk cId="1812342791" sldId="267"/>
        </pc:sldMkLst>
      </pc:sldChg>
      <pc:sldChg chg="modSp add del mod">
        <pc:chgData name="Elia Luna" userId="9def6739c9b5491a" providerId="LiveId" clId="{962697EF-573C-4347-A68D-934B667CCEF9}" dt="2025-10-06T16:20:17.036" v="975" actId="47"/>
        <pc:sldMkLst>
          <pc:docMk/>
          <pc:sldMk cId="2605557754" sldId="268"/>
        </pc:sldMkLst>
        <pc:spChg chg="mod">
          <ac:chgData name="Elia Luna" userId="9def6739c9b5491a" providerId="LiveId" clId="{962697EF-573C-4347-A68D-934B667CCEF9}" dt="2025-10-05T23:02:19.707" v="389" actId="207"/>
          <ac:spMkLst>
            <pc:docMk/>
            <pc:sldMk cId="2605557754" sldId="268"/>
            <ac:spMk id="4" creationId="{79E48455-045A-AC34-7F1F-6EB0226F2092}"/>
          </ac:spMkLst>
        </pc:spChg>
      </pc:sldChg>
      <pc:sldChg chg="modSp add del mod">
        <pc:chgData name="Elia Luna" userId="9def6739c9b5491a" providerId="LiveId" clId="{962697EF-573C-4347-A68D-934B667CCEF9}" dt="2025-10-06T16:20:21.564" v="977" actId="47"/>
        <pc:sldMkLst>
          <pc:docMk/>
          <pc:sldMk cId="3625643372" sldId="269"/>
        </pc:sldMkLst>
        <pc:spChg chg="mod">
          <ac:chgData name="Elia Luna" userId="9def6739c9b5491a" providerId="LiveId" clId="{962697EF-573C-4347-A68D-934B667CCEF9}" dt="2025-10-05T23:02:25.657" v="390" actId="207"/>
          <ac:spMkLst>
            <pc:docMk/>
            <pc:sldMk cId="3625643372" sldId="269"/>
            <ac:spMk id="2" creationId="{E3A62916-7EE8-3974-BB63-6597A7BC25D4}"/>
          </ac:spMkLst>
        </pc:spChg>
        <pc:picChg chg="mod">
          <ac:chgData name="Elia Luna" userId="9def6739c9b5491a" providerId="LiveId" clId="{962697EF-573C-4347-A68D-934B667CCEF9}" dt="2025-10-05T23:02:31.225" v="392" actId="1076"/>
          <ac:picMkLst>
            <pc:docMk/>
            <pc:sldMk cId="3625643372" sldId="269"/>
            <ac:picMk id="10" creationId="{95203BE4-049D-5491-6371-66C98C879C34}"/>
          </ac:picMkLst>
        </pc:picChg>
      </pc:sldChg>
      <pc:sldChg chg="modSp add del mod">
        <pc:chgData name="Elia Luna" userId="9def6739c9b5491a" providerId="LiveId" clId="{962697EF-573C-4347-A68D-934B667CCEF9}" dt="2025-10-06T16:20:14.963" v="974" actId="47"/>
        <pc:sldMkLst>
          <pc:docMk/>
          <pc:sldMk cId="560747361" sldId="272"/>
        </pc:sldMkLst>
        <pc:spChg chg="mod">
          <ac:chgData name="Elia Luna" userId="9def6739c9b5491a" providerId="LiveId" clId="{962697EF-573C-4347-A68D-934B667CCEF9}" dt="2025-10-05T23:02:16.226" v="388" actId="207"/>
          <ac:spMkLst>
            <pc:docMk/>
            <pc:sldMk cId="560747361" sldId="272"/>
            <ac:spMk id="2" creationId="{E2E4A2AA-7FC5-D4C7-E0BB-ACCF5D837E6F}"/>
          </ac:spMkLst>
        </pc:spChg>
      </pc:sldChg>
      <pc:sldChg chg="modSp add mod">
        <pc:chgData name="Elia Luna" userId="9def6739c9b5491a" providerId="LiveId" clId="{962697EF-573C-4347-A68D-934B667CCEF9}" dt="2025-10-06T16:30:29.014" v="1086" actId="5793"/>
        <pc:sldMkLst>
          <pc:docMk/>
          <pc:sldMk cId="420200523" sldId="273"/>
        </pc:sldMkLst>
        <pc:spChg chg="mod">
          <ac:chgData name="Elia Luna" userId="9def6739c9b5491a" providerId="LiveId" clId="{962697EF-573C-4347-A68D-934B667CCEF9}" dt="2025-10-06T16:30:29.014" v="1086" actId="5793"/>
          <ac:spMkLst>
            <pc:docMk/>
            <pc:sldMk cId="420200523" sldId="273"/>
            <ac:spMk id="4" creationId="{2D049A9F-FF5C-39EB-8802-C11F7BE17E1C}"/>
          </ac:spMkLst>
        </pc:spChg>
      </pc:sldChg>
      <pc:sldChg chg="modSp add mod">
        <pc:chgData name="Elia Luna" userId="9def6739c9b5491a" providerId="LiveId" clId="{962697EF-573C-4347-A68D-934B667CCEF9}" dt="2025-10-06T16:28:18.716" v="1071" actId="1076"/>
        <pc:sldMkLst>
          <pc:docMk/>
          <pc:sldMk cId="1117519139" sldId="275"/>
        </pc:sldMkLst>
        <pc:spChg chg="mod">
          <ac:chgData name="Elia Luna" userId="9def6739c9b5491a" providerId="LiveId" clId="{962697EF-573C-4347-A68D-934B667CCEF9}" dt="2025-10-05T23:04:00.828" v="413" actId="1076"/>
          <ac:spMkLst>
            <pc:docMk/>
            <pc:sldMk cId="1117519139" sldId="275"/>
            <ac:spMk id="7" creationId="{28283F38-3169-08F7-82AD-FEB7566AAE08}"/>
          </ac:spMkLst>
        </pc:spChg>
        <pc:spChg chg="mod">
          <ac:chgData name="Elia Luna" userId="9def6739c9b5491a" providerId="LiveId" clId="{962697EF-573C-4347-A68D-934B667CCEF9}" dt="2025-10-05T23:03:27.824" v="404" actId="1076"/>
          <ac:spMkLst>
            <pc:docMk/>
            <pc:sldMk cId="1117519139" sldId="275"/>
            <ac:spMk id="8" creationId="{0C0AD9EF-C182-CB07-A1CF-73B5E993B8BA}"/>
          </ac:spMkLst>
        </pc:spChg>
        <pc:spChg chg="mod">
          <ac:chgData name="Elia Luna" userId="9def6739c9b5491a" providerId="LiveId" clId="{962697EF-573C-4347-A68D-934B667CCEF9}" dt="2025-10-05T23:04:06.437" v="415" actId="1076"/>
          <ac:spMkLst>
            <pc:docMk/>
            <pc:sldMk cId="1117519139" sldId="275"/>
            <ac:spMk id="14" creationId="{38077397-DA8D-4E81-6904-FF0054BD0252}"/>
          </ac:spMkLst>
        </pc:spChg>
        <pc:grpChg chg="mod">
          <ac:chgData name="Elia Luna" userId="9def6739c9b5491a" providerId="LiveId" clId="{962697EF-573C-4347-A68D-934B667CCEF9}" dt="2025-10-06T16:28:18.716" v="1071" actId="1076"/>
          <ac:grpSpMkLst>
            <pc:docMk/>
            <pc:sldMk cId="1117519139" sldId="275"/>
            <ac:grpSpMk id="18" creationId="{B654B223-7E47-8C5B-B47F-C02B6DF13DD2}"/>
          </ac:grpSpMkLst>
        </pc:grpChg>
        <pc:grpChg chg="mod">
          <ac:chgData name="Elia Luna" userId="9def6739c9b5491a" providerId="LiveId" clId="{962697EF-573C-4347-A68D-934B667CCEF9}" dt="2025-10-05T23:03:16.990" v="401" actId="1076"/>
          <ac:grpSpMkLst>
            <pc:docMk/>
            <pc:sldMk cId="1117519139" sldId="275"/>
            <ac:grpSpMk id="20" creationId="{383DCA3A-7CE7-CCC7-D7E6-CABF04EFC9F1}"/>
          </ac:grpSpMkLst>
        </pc:grpChg>
      </pc:sldChg>
      <pc:sldChg chg="modSp add mod">
        <pc:chgData name="Elia Luna" userId="9def6739c9b5491a" providerId="LiveId" clId="{962697EF-573C-4347-A68D-934B667CCEF9}" dt="2025-10-06T16:28:43.404" v="1074" actId="14100"/>
        <pc:sldMkLst>
          <pc:docMk/>
          <pc:sldMk cId="3117286239" sldId="277"/>
        </pc:sldMkLst>
        <pc:spChg chg="mod">
          <ac:chgData name="Elia Luna" userId="9def6739c9b5491a" providerId="LiveId" clId="{962697EF-573C-4347-A68D-934B667CCEF9}" dt="2025-10-05T23:04:21.854" v="417" actId="1076"/>
          <ac:spMkLst>
            <pc:docMk/>
            <pc:sldMk cId="3117286239" sldId="277"/>
            <ac:spMk id="7" creationId="{4B5D1CAA-C47E-7EFE-AC7C-AA6F014B3993}"/>
          </ac:spMkLst>
        </pc:spChg>
        <pc:graphicFrameChg chg="mod">
          <ac:chgData name="Elia Luna" userId="9def6739c9b5491a" providerId="LiveId" clId="{962697EF-573C-4347-A68D-934B667CCEF9}" dt="2025-10-06T16:28:43.404" v="1074" actId="14100"/>
          <ac:graphicFrameMkLst>
            <pc:docMk/>
            <pc:sldMk cId="3117286239" sldId="277"/>
            <ac:graphicFrameMk id="5" creationId="{69C59818-0CD7-D713-F4C4-3AD5DE47D154}"/>
          </ac:graphicFrameMkLst>
        </pc:graphicFrameChg>
        <pc:graphicFrameChg chg="mod">
          <ac:chgData name="Elia Luna" userId="9def6739c9b5491a" providerId="LiveId" clId="{962697EF-573C-4347-A68D-934B667CCEF9}" dt="2025-10-06T16:28:32.387" v="1073"/>
          <ac:graphicFrameMkLst>
            <pc:docMk/>
            <pc:sldMk cId="3117286239" sldId="277"/>
            <ac:graphicFrameMk id="6" creationId="{F1465DA6-421B-DEB5-3D11-BD3E73A5D493}"/>
          </ac:graphicFrameMkLst>
        </pc:graphicFrameChg>
      </pc:sldChg>
      <pc:sldChg chg="modSp add mod">
        <pc:chgData name="Elia Luna" userId="9def6739c9b5491a" providerId="LiveId" clId="{962697EF-573C-4347-A68D-934B667CCEF9}" dt="2025-10-06T16:29:26.509" v="1082" actId="403"/>
        <pc:sldMkLst>
          <pc:docMk/>
          <pc:sldMk cId="3059019764" sldId="278"/>
        </pc:sldMkLst>
        <pc:spChg chg="mod">
          <ac:chgData name="Elia Luna" userId="9def6739c9b5491a" providerId="LiveId" clId="{962697EF-573C-4347-A68D-934B667CCEF9}" dt="2025-10-06T16:29:18.609" v="1080" actId="1076"/>
          <ac:spMkLst>
            <pc:docMk/>
            <pc:sldMk cId="3059019764" sldId="278"/>
            <ac:spMk id="2" creationId="{750E0093-4A95-04AE-D26F-CE55AB71EF79}"/>
          </ac:spMkLst>
        </pc:spChg>
        <pc:spChg chg="mod">
          <ac:chgData name="Elia Luna" userId="9def6739c9b5491a" providerId="LiveId" clId="{962697EF-573C-4347-A68D-934B667CCEF9}" dt="2025-10-06T16:29:26.509" v="1082" actId="403"/>
          <ac:spMkLst>
            <pc:docMk/>
            <pc:sldMk cId="3059019764" sldId="278"/>
            <ac:spMk id="7" creationId="{CA6EBB65-E184-97B8-037B-6EE1A25C0C26}"/>
          </ac:spMkLst>
        </pc:spChg>
      </pc:sldChg>
      <pc:sldChg chg="add del">
        <pc:chgData name="Elia Luna" userId="9def6739c9b5491a" providerId="LiveId" clId="{962697EF-573C-4347-A68D-934B667CCEF9}" dt="2025-10-05T22:59:50.354" v="368" actId="47"/>
        <pc:sldMkLst>
          <pc:docMk/>
          <pc:sldMk cId="3816577563" sldId="281"/>
        </pc:sldMkLst>
      </pc:sldChg>
      <pc:sldChg chg="modSp add mod ord">
        <pc:chgData name="Elia Luna" userId="9def6739c9b5491a" providerId="LiveId" clId="{962697EF-573C-4347-A68D-934B667CCEF9}" dt="2025-10-06T16:29:55.996" v="1084"/>
        <pc:sldMkLst>
          <pc:docMk/>
          <pc:sldMk cId="4151598245" sldId="285"/>
        </pc:sldMkLst>
        <pc:spChg chg="mod">
          <ac:chgData name="Elia Luna" userId="9def6739c9b5491a" providerId="LiveId" clId="{962697EF-573C-4347-A68D-934B667CCEF9}" dt="2025-10-05T23:05:07.316" v="434" actId="1076"/>
          <ac:spMkLst>
            <pc:docMk/>
            <pc:sldMk cId="4151598245" sldId="285"/>
            <ac:spMk id="2" creationId="{3889E503-FECB-4C88-1659-0BE13B4CFAA8}"/>
          </ac:spMkLst>
        </pc:spChg>
      </pc:sldChg>
      <pc:sldChg chg="add del">
        <pc:chgData name="Elia Luna" userId="9def6739c9b5491a" providerId="LiveId" clId="{962697EF-573C-4347-A68D-934B667CCEF9}" dt="2025-10-05T22:59:55.822" v="369" actId="47"/>
        <pc:sldMkLst>
          <pc:docMk/>
          <pc:sldMk cId="4184207499" sldId="286"/>
        </pc:sldMkLst>
      </pc:sldChg>
      <pc:sldChg chg="addSp delSp modSp add mod">
        <pc:chgData name="Elia Luna" userId="9def6739c9b5491a" providerId="LiveId" clId="{962697EF-573C-4347-A68D-934B667CCEF9}" dt="2025-10-06T15:31:20.808" v="889" actId="1037"/>
        <pc:sldMkLst>
          <pc:docMk/>
          <pc:sldMk cId="1861224034" sldId="287"/>
        </pc:sldMkLst>
        <pc:spChg chg="mod">
          <ac:chgData name="Elia Luna" userId="9def6739c9b5491a" providerId="LiveId" clId="{962697EF-573C-4347-A68D-934B667CCEF9}" dt="2025-10-06T15:29:53.932" v="856" actId="20577"/>
          <ac:spMkLst>
            <pc:docMk/>
            <pc:sldMk cId="1861224034" sldId="287"/>
            <ac:spMk id="2" creationId="{52F39C79-1557-D085-BC3C-FF3CD0E3B8D1}"/>
          </ac:spMkLst>
        </pc:spChg>
        <pc:spChg chg="mod">
          <ac:chgData name="Elia Luna" userId="9def6739c9b5491a" providerId="LiveId" clId="{962697EF-573C-4347-A68D-934B667CCEF9}" dt="2025-10-06T15:31:12.657" v="879" actId="1076"/>
          <ac:spMkLst>
            <pc:docMk/>
            <pc:sldMk cId="1861224034" sldId="287"/>
            <ac:spMk id="12" creationId="{13BA64F5-A39B-EDFB-6F61-F3E78B0329A1}"/>
          </ac:spMkLst>
        </pc:spChg>
        <pc:spChg chg="mod">
          <ac:chgData name="Elia Luna" userId="9def6739c9b5491a" providerId="LiveId" clId="{962697EF-573C-4347-A68D-934B667CCEF9}" dt="2025-10-06T15:31:20.808" v="889" actId="1037"/>
          <ac:spMkLst>
            <pc:docMk/>
            <pc:sldMk cId="1861224034" sldId="287"/>
            <ac:spMk id="13" creationId="{0649F188-72BA-A3C6-C695-5DBE18451F10}"/>
          </ac:spMkLst>
        </pc:spChg>
        <pc:spChg chg="mod">
          <ac:chgData name="Elia Luna" userId="9def6739c9b5491a" providerId="LiveId" clId="{962697EF-573C-4347-A68D-934B667CCEF9}" dt="2025-10-06T15:31:17.846" v="886" actId="1038"/>
          <ac:spMkLst>
            <pc:docMk/>
            <pc:sldMk cId="1861224034" sldId="287"/>
            <ac:spMk id="14" creationId="{F8C9924F-60F6-56D7-B2D7-2C677865BC3B}"/>
          </ac:spMkLst>
        </pc:spChg>
        <pc:spChg chg="mod">
          <ac:chgData name="Elia Luna" userId="9def6739c9b5491a" providerId="LiveId" clId="{962697EF-573C-4347-A68D-934B667CCEF9}" dt="2025-10-06T15:30:04.985" v="859" actId="1076"/>
          <ac:spMkLst>
            <pc:docMk/>
            <pc:sldMk cId="1861224034" sldId="287"/>
            <ac:spMk id="15" creationId="{3DD01ECC-73E2-DAF7-7866-D9540773AAFA}"/>
          </ac:spMkLst>
        </pc:spChg>
        <pc:picChg chg="mod">
          <ac:chgData name="Elia Luna" userId="9def6739c9b5491a" providerId="LiveId" clId="{962697EF-573C-4347-A68D-934B667CCEF9}" dt="2025-10-06T15:31:17.846" v="886" actId="1038"/>
          <ac:picMkLst>
            <pc:docMk/>
            <pc:sldMk cId="1861224034" sldId="287"/>
            <ac:picMk id="4" creationId="{968BE6DC-8A37-BB67-796D-79F4102FD67D}"/>
          </ac:picMkLst>
        </pc:picChg>
        <pc:picChg chg="mod">
          <ac:chgData name="Elia Luna" userId="9def6739c9b5491a" providerId="LiveId" clId="{962697EF-573C-4347-A68D-934B667CCEF9}" dt="2025-10-06T15:31:20.808" v="889" actId="1037"/>
          <ac:picMkLst>
            <pc:docMk/>
            <pc:sldMk cId="1861224034" sldId="287"/>
            <ac:picMk id="7" creationId="{EDA7D999-9E3E-A1C2-5E64-65FF63C59971}"/>
          </ac:picMkLst>
        </pc:picChg>
        <pc:picChg chg="del">
          <ac:chgData name="Elia Luna" userId="9def6739c9b5491a" providerId="LiveId" clId="{962697EF-573C-4347-A68D-934B667CCEF9}" dt="2025-10-06T15:29:36.232" v="831" actId="478"/>
          <ac:picMkLst>
            <pc:docMk/>
            <pc:sldMk cId="1861224034" sldId="287"/>
            <ac:picMk id="10" creationId="{83935F48-1E2E-78E5-7A81-974345C11BDF}"/>
          </ac:picMkLst>
        </pc:picChg>
        <pc:picChg chg="mod">
          <ac:chgData name="Elia Luna" userId="9def6739c9b5491a" providerId="LiveId" clId="{962697EF-573C-4347-A68D-934B667CCEF9}" dt="2025-10-06T15:30:34.743" v="867" actId="14100"/>
          <ac:picMkLst>
            <pc:docMk/>
            <pc:sldMk cId="1861224034" sldId="287"/>
            <ac:picMk id="11" creationId="{098A1786-4839-DEAD-095E-797639C90744}"/>
          </ac:picMkLst>
        </pc:picChg>
        <pc:picChg chg="add mod">
          <ac:chgData name="Elia Luna" userId="9def6739c9b5491a" providerId="LiveId" clId="{962697EF-573C-4347-A68D-934B667CCEF9}" dt="2025-10-06T15:30:46.912" v="871" actId="1076"/>
          <ac:picMkLst>
            <pc:docMk/>
            <pc:sldMk cId="1861224034" sldId="287"/>
            <ac:picMk id="2050" creationId="{9EDB96AF-95EB-9A14-AED3-3267B4FDCDDB}"/>
          </ac:picMkLst>
        </pc:picChg>
      </pc:sldChg>
      <pc:sldChg chg="addSp delSp modSp add mod modClrScheme chgLayout">
        <pc:chgData name="Elia Luna" userId="9def6739c9b5491a" providerId="LiveId" clId="{962697EF-573C-4347-A68D-934B667CCEF9}" dt="2025-10-06T16:27:53.414" v="1068" actId="1036"/>
        <pc:sldMkLst>
          <pc:docMk/>
          <pc:sldMk cId="1950538003" sldId="288"/>
        </pc:sldMkLst>
        <pc:spChg chg="add del mod">
          <ac:chgData name="Elia Luna" userId="9def6739c9b5491a" providerId="LiveId" clId="{962697EF-573C-4347-A68D-934B667CCEF9}" dt="2025-10-06T16:25:28.367" v="1038" actId="478"/>
          <ac:spMkLst>
            <pc:docMk/>
            <pc:sldMk cId="1950538003" sldId="288"/>
            <ac:spMk id="4" creationId="{8D9287FF-BFA4-7160-AB66-3F63680120CB}"/>
          </ac:spMkLst>
        </pc:spChg>
        <pc:spChg chg="add mod ord">
          <ac:chgData name="Elia Luna" userId="9def6739c9b5491a" providerId="LiveId" clId="{962697EF-573C-4347-A68D-934B667CCEF9}" dt="2025-10-06T16:27:53.414" v="1068" actId="1036"/>
          <ac:spMkLst>
            <pc:docMk/>
            <pc:sldMk cId="1950538003" sldId="288"/>
            <ac:spMk id="5" creationId="{FC05E0B9-F885-611A-37C9-81E94E2FCA53}"/>
          </ac:spMkLst>
        </pc:spChg>
        <pc:spChg chg="add del mod ord">
          <ac:chgData name="Elia Luna" userId="9def6739c9b5491a" providerId="LiveId" clId="{962697EF-573C-4347-A68D-934B667CCEF9}" dt="2025-10-06T16:25:17.511" v="1029" actId="478"/>
          <ac:spMkLst>
            <pc:docMk/>
            <pc:sldMk cId="1950538003" sldId="288"/>
            <ac:spMk id="6" creationId="{C5D4952E-43DA-B494-7177-2F62955DF093}"/>
          </ac:spMkLst>
        </pc:spChg>
        <pc:spChg chg="add mod">
          <ac:chgData name="Elia Luna" userId="9def6739c9b5491a" providerId="LiveId" clId="{962697EF-573C-4347-A68D-934B667CCEF9}" dt="2025-10-06T16:27:51.178" v="1065" actId="1036"/>
          <ac:spMkLst>
            <pc:docMk/>
            <pc:sldMk cId="1950538003" sldId="288"/>
            <ac:spMk id="7" creationId="{1A942198-3AD0-1504-D185-7EB57A3C88FF}"/>
          </ac:spMkLst>
        </pc:spChg>
        <pc:picChg chg="del mod">
          <ac:chgData name="Elia Luna" userId="9def6739c9b5491a" providerId="LiveId" clId="{962697EF-573C-4347-A68D-934B667CCEF9}" dt="2025-10-06T16:24:42.872" v="1008" actId="478"/>
          <ac:picMkLst>
            <pc:docMk/>
            <pc:sldMk cId="1950538003" sldId="288"/>
            <ac:picMk id="2" creationId="{9BABD0FA-DDEB-20AC-81F6-752C645251DC}"/>
          </ac:picMkLst>
        </pc:picChg>
        <pc:picChg chg="mod">
          <ac:chgData name="Elia Luna" userId="9def6739c9b5491a" providerId="LiveId" clId="{962697EF-573C-4347-A68D-934B667CCEF9}" dt="2025-10-06T16:27:51.178" v="1065" actId="1036"/>
          <ac:picMkLst>
            <pc:docMk/>
            <pc:sldMk cId="1950538003" sldId="288"/>
            <ac:picMk id="3" creationId="{C203CE86-206F-2BE9-EA32-95661CC407E9}"/>
          </ac:picMkLst>
        </pc:picChg>
      </pc:sldChg>
      <pc:sldChg chg="modSp add mod ord">
        <pc:chgData name="Elia Luna" userId="9def6739c9b5491a" providerId="LiveId" clId="{962697EF-573C-4347-A68D-934B667CCEF9}" dt="2025-10-06T15:38:47.121" v="893" actId="2711"/>
        <pc:sldMkLst>
          <pc:docMk/>
          <pc:sldMk cId="267346413" sldId="289"/>
        </pc:sldMkLst>
        <pc:spChg chg="mod">
          <ac:chgData name="Elia Luna" userId="9def6739c9b5491a" providerId="LiveId" clId="{962697EF-573C-4347-A68D-934B667CCEF9}" dt="2025-10-06T15:38:47.121" v="893" actId="2711"/>
          <ac:spMkLst>
            <pc:docMk/>
            <pc:sldMk cId="267346413" sldId="289"/>
            <ac:spMk id="2" creationId="{3BE09E14-2242-3D10-EA32-A094BFA3FF81}"/>
          </ac:spMkLst>
        </pc:spChg>
        <pc:picChg chg="mod">
          <ac:chgData name="Elia Luna" userId="9def6739c9b5491a" providerId="LiveId" clId="{962697EF-573C-4347-A68D-934B667CCEF9}" dt="2025-10-05T23:31:20.128" v="745" actId="1076"/>
          <ac:picMkLst>
            <pc:docMk/>
            <pc:sldMk cId="267346413" sldId="289"/>
            <ac:picMk id="3" creationId="{58D7CF12-EA06-7956-04C7-6A1D2E2799F0}"/>
          </ac:picMkLst>
        </pc:picChg>
      </pc:sldChg>
      <pc:sldChg chg="modSp add del mod">
        <pc:chgData name="Elia Luna" userId="9def6739c9b5491a" providerId="LiveId" clId="{962697EF-573C-4347-A68D-934B667CCEF9}" dt="2025-10-06T15:35:14.888" v="890" actId="47"/>
        <pc:sldMkLst>
          <pc:docMk/>
          <pc:sldMk cId="3309107539" sldId="290"/>
        </pc:sldMkLst>
        <pc:picChg chg="mod">
          <ac:chgData name="Elia Luna" userId="9def6739c9b5491a" providerId="LiveId" clId="{962697EF-573C-4347-A68D-934B667CCEF9}" dt="2025-10-05T23:00:57.485" v="377" actId="1076"/>
          <ac:picMkLst>
            <pc:docMk/>
            <pc:sldMk cId="3309107539" sldId="290"/>
            <ac:picMk id="2" creationId="{4BE6DDF0-FC86-222E-DBBC-CC88733B0B0C}"/>
          </ac:picMkLst>
        </pc:picChg>
      </pc:sldChg>
      <pc:sldChg chg="modSp add del mod">
        <pc:chgData name="Elia Luna" userId="9def6739c9b5491a" providerId="LiveId" clId="{962697EF-573C-4347-A68D-934B667CCEF9}" dt="2025-10-06T15:35:14.888" v="890" actId="47"/>
        <pc:sldMkLst>
          <pc:docMk/>
          <pc:sldMk cId="4021987789" sldId="291"/>
        </pc:sldMkLst>
        <pc:spChg chg="mod">
          <ac:chgData name="Elia Luna" userId="9def6739c9b5491a" providerId="LiveId" clId="{962697EF-573C-4347-A68D-934B667CCEF9}" dt="2025-10-05T23:01:04.289" v="378" actId="1076"/>
          <ac:spMkLst>
            <pc:docMk/>
            <pc:sldMk cId="4021987789" sldId="291"/>
            <ac:spMk id="11" creationId="{86D479E0-3E99-9C5A-E1BD-318136652269}"/>
          </ac:spMkLst>
        </pc:spChg>
      </pc:sldChg>
      <pc:sldChg chg="modSp add del mod">
        <pc:chgData name="Elia Luna" userId="9def6739c9b5491a" providerId="LiveId" clId="{962697EF-573C-4347-A68D-934B667CCEF9}" dt="2025-10-06T15:35:14.888" v="890" actId="47"/>
        <pc:sldMkLst>
          <pc:docMk/>
          <pc:sldMk cId="3033172453" sldId="292"/>
        </pc:sldMkLst>
        <pc:spChg chg="mod">
          <ac:chgData name="Elia Luna" userId="9def6739c9b5491a" providerId="LiveId" clId="{962697EF-573C-4347-A68D-934B667CCEF9}" dt="2025-10-05T23:01:08.265" v="379" actId="1076"/>
          <ac:spMkLst>
            <pc:docMk/>
            <pc:sldMk cId="3033172453" sldId="292"/>
            <ac:spMk id="2" creationId="{914E9CF9-F6E5-DF19-0CDE-9A47613F9040}"/>
          </ac:spMkLst>
        </pc:spChg>
        <pc:spChg chg="mod">
          <ac:chgData name="Elia Luna" userId="9def6739c9b5491a" providerId="LiveId" clId="{962697EF-573C-4347-A68D-934B667CCEF9}" dt="2025-10-05T23:01:17.799" v="382" actId="122"/>
          <ac:spMkLst>
            <pc:docMk/>
            <pc:sldMk cId="3033172453" sldId="292"/>
            <ac:spMk id="11" creationId="{7426229F-D9E8-0918-F41A-26947A33B84F}"/>
          </ac:spMkLst>
        </pc:spChg>
      </pc:sldChg>
      <pc:sldChg chg="modSp add mod">
        <pc:chgData name="Elia Luna" userId="9def6739c9b5491a" providerId="LiveId" clId="{962697EF-573C-4347-A68D-934B667CCEF9}" dt="2025-10-06T16:20:28.413" v="985" actId="1038"/>
        <pc:sldMkLst>
          <pc:docMk/>
          <pc:sldMk cId="583335264" sldId="293"/>
        </pc:sldMkLst>
        <pc:spChg chg="mod">
          <ac:chgData name="Elia Luna" userId="9def6739c9b5491a" providerId="LiveId" clId="{962697EF-573C-4347-A68D-934B667CCEF9}" dt="2025-10-06T16:20:28.413" v="985" actId="1038"/>
          <ac:spMkLst>
            <pc:docMk/>
            <pc:sldMk cId="583335264" sldId="293"/>
            <ac:spMk id="2" creationId="{50421F09-4CD6-46C0-4BC2-ADED73EAB49F}"/>
          </ac:spMkLst>
        </pc:spChg>
        <pc:spChg chg="mod ord">
          <ac:chgData name="Elia Luna" userId="9def6739c9b5491a" providerId="LiveId" clId="{962697EF-573C-4347-A68D-934B667CCEF9}" dt="2025-10-05T23:03:07.905" v="400" actId="1076"/>
          <ac:spMkLst>
            <pc:docMk/>
            <pc:sldMk cId="583335264" sldId="293"/>
            <ac:spMk id="7" creationId="{5C69E3EC-0619-6150-67BB-AA2E04380D3F}"/>
          </ac:spMkLst>
        </pc:spChg>
        <pc:spChg chg="mod">
          <ac:chgData name="Elia Luna" userId="9def6739c9b5491a" providerId="LiveId" clId="{962697EF-573C-4347-A68D-934B667CCEF9}" dt="2025-10-05T23:02:58.957" v="398" actId="1076"/>
          <ac:spMkLst>
            <pc:docMk/>
            <pc:sldMk cId="583335264" sldId="293"/>
            <ac:spMk id="8" creationId="{EFF2066A-2A81-F6E7-C6C8-9B20F61A847D}"/>
          </ac:spMkLst>
        </pc:spChg>
        <pc:picChg chg="mod">
          <ac:chgData name="Elia Luna" userId="9def6739c9b5491a" providerId="LiveId" clId="{962697EF-573C-4347-A68D-934B667CCEF9}" dt="2025-10-05T23:02:58.957" v="398" actId="1076"/>
          <ac:picMkLst>
            <pc:docMk/>
            <pc:sldMk cId="583335264" sldId="293"/>
            <ac:picMk id="2050" creationId="{FD8B845C-5E1F-1068-B244-213F367867C9}"/>
          </ac:picMkLst>
        </pc:picChg>
      </pc:sldChg>
      <pc:sldChg chg="modSp add mod">
        <pc:chgData name="Elia Luna" userId="9def6739c9b5491a" providerId="LiveId" clId="{962697EF-573C-4347-A68D-934B667CCEF9}" dt="2025-10-06T16:29:08.005" v="1079" actId="403"/>
        <pc:sldMkLst>
          <pc:docMk/>
          <pc:sldMk cId="961316966" sldId="294"/>
        </pc:sldMkLst>
        <pc:spChg chg="mod">
          <ac:chgData name="Elia Luna" userId="9def6739c9b5491a" providerId="LiveId" clId="{962697EF-573C-4347-A68D-934B667CCEF9}" dt="2025-10-05T23:04:51.604" v="432" actId="1076"/>
          <ac:spMkLst>
            <pc:docMk/>
            <pc:sldMk cId="961316966" sldId="294"/>
            <ac:spMk id="4" creationId="{F8C8C197-BC06-B4E5-47F4-55D168463E5E}"/>
          </ac:spMkLst>
        </pc:spChg>
        <pc:graphicFrameChg chg="mod">
          <ac:chgData name="Elia Luna" userId="9def6739c9b5491a" providerId="LiveId" clId="{962697EF-573C-4347-A68D-934B667CCEF9}" dt="2025-10-06T16:29:08.005" v="1079" actId="403"/>
          <ac:graphicFrameMkLst>
            <pc:docMk/>
            <pc:sldMk cId="961316966" sldId="294"/>
            <ac:graphicFrameMk id="3" creationId="{6AC7A911-F72B-C889-5704-2AEBCDC0E54A}"/>
          </ac:graphicFrameMkLst>
        </pc:graphicFrameChg>
      </pc:sldChg>
      <pc:sldChg chg="add">
        <pc:chgData name="Elia Luna" userId="9def6739c9b5491a" providerId="LiveId" clId="{962697EF-573C-4347-A68D-934B667CCEF9}" dt="2025-10-05T22:58:38.144" v="348"/>
        <pc:sldMkLst>
          <pc:docMk/>
          <pc:sldMk cId="1355849311" sldId="295"/>
        </pc:sldMkLst>
      </pc:sldChg>
      <pc:sldChg chg="add">
        <pc:chgData name="Elia Luna" userId="9def6739c9b5491a" providerId="LiveId" clId="{962697EF-573C-4347-A68D-934B667CCEF9}" dt="2025-10-05T22:58:38.144" v="348"/>
        <pc:sldMkLst>
          <pc:docMk/>
          <pc:sldMk cId="946842196" sldId="296"/>
        </pc:sldMkLst>
      </pc:sldChg>
      <pc:sldChg chg="add">
        <pc:chgData name="Elia Luna" userId="9def6739c9b5491a" providerId="LiveId" clId="{962697EF-573C-4347-A68D-934B667CCEF9}" dt="2025-10-05T22:58:38.144" v="348"/>
        <pc:sldMkLst>
          <pc:docMk/>
          <pc:sldMk cId="2068304622" sldId="297"/>
        </pc:sldMkLst>
      </pc:sldChg>
      <pc:sldChg chg="addSp modSp new mod modAnim">
        <pc:chgData name="Elia Luna" userId="9def6739c9b5491a" providerId="LiveId" clId="{962697EF-573C-4347-A68D-934B667CCEF9}" dt="2025-10-05T23:34:58.576" v="814"/>
        <pc:sldMkLst>
          <pc:docMk/>
          <pc:sldMk cId="747649874" sldId="298"/>
        </pc:sldMkLst>
        <pc:spChg chg="mod">
          <ac:chgData name="Elia Luna" userId="9def6739c9b5491a" providerId="LiveId" clId="{962697EF-573C-4347-A68D-934B667CCEF9}" dt="2025-10-05T23:12:09.676" v="479" actId="20577"/>
          <ac:spMkLst>
            <pc:docMk/>
            <pc:sldMk cId="747649874" sldId="298"/>
            <ac:spMk id="2" creationId="{E503D1F9-01BE-7929-49EB-6ACA3A33B65F}"/>
          </ac:spMkLst>
        </pc:spChg>
        <pc:spChg chg="mod">
          <ac:chgData name="Elia Luna" userId="9def6739c9b5491a" providerId="LiveId" clId="{962697EF-573C-4347-A68D-934B667CCEF9}" dt="2025-10-05T23:33:41.128" v="796" actId="1076"/>
          <ac:spMkLst>
            <pc:docMk/>
            <pc:sldMk cId="747649874" sldId="298"/>
            <ac:spMk id="3" creationId="{0926C473-2E25-264C-B9D3-77714980FE6C}"/>
          </ac:spMkLst>
        </pc:spChg>
        <pc:spChg chg="add mod">
          <ac:chgData name="Elia Luna" userId="9def6739c9b5491a" providerId="LiveId" clId="{962697EF-573C-4347-A68D-934B667CCEF9}" dt="2025-10-05T23:33:51.964" v="801" actId="1076"/>
          <ac:spMkLst>
            <pc:docMk/>
            <pc:sldMk cId="747649874" sldId="298"/>
            <ac:spMk id="4" creationId="{CFB5AAAD-6011-5269-7920-C421D3D4F24B}"/>
          </ac:spMkLst>
        </pc:spChg>
        <pc:spChg chg="add mod">
          <ac:chgData name="Elia Luna" userId="9def6739c9b5491a" providerId="LiveId" clId="{962697EF-573C-4347-A68D-934B667CCEF9}" dt="2025-10-05T23:33:49.940" v="800" actId="1076"/>
          <ac:spMkLst>
            <pc:docMk/>
            <pc:sldMk cId="747649874" sldId="298"/>
            <ac:spMk id="5" creationId="{FB4F637A-6668-2963-28D5-1596CB474575}"/>
          </ac:spMkLst>
        </pc:spChg>
        <pc:spChg chg="add mod">
          <ac:chgData name="Elia Luna" userId="9def6739c9b5491a" providerId="LiveId" clId="{962697EF-573C-4347-A68D-934B667CCEF9}" dt="2025-10-05T23:29:51.359" v="676" actId="14100"/>
          <ac:spMkLst>
            <pc:docMk/>
            <pc:sldMk cId="747649874" sldId="298"/>
            <ac:spMk id="6" creationId="{3788308C-1D17-12D6-846B-7665CE6AB22B}"/>
          </ac:spMkLst>
        </pc:spChg>
        <pc:spChg chg="add mod">
          <ac:chgData name="Elia Luna" userId="9def6739c9b5491a" providerId="LiveId" clId="{962697EF-573C-4347-A68D-934B667CCEF9}" dt="2025-10-05T23:33:38.624" v="795" actId="1076"/>
          <ac:spMkLst>
            <pc:docMk/>
            <pc:sldMk cId="747649874" sldId="298"/>
            <ac:spMk id="7" creationId="{54C7DFC3-C3E5-E2DD-1BFD-805FD16BF756}"/>
          </ac:spMkLst>
        </pc:spChg>
        <pc:spChg chg="add mod">
          <ac:chgData name="Elia Luna" userId="9def6739c9b5491a" providerId="LiveId" clId="{962697EF-573C-4347-A68D-934B667CCEF9}" dt="2025-10-05T23:33:55.020" v="802" actId="1076"/>
          <ac:spMkLst>
            <pc:docMk/>
            <pc:sldMk cId="747649874" sldId="298"/>
            <ac:spMk id="8" creationId="{9952E746-6E63-DD97-615A-99662B93F4F3}"/>
          </ac:spMkLst>
        </pc:spChg>
        <pc:spChg chg="add mod">
          <ac:chgData name="Elia Luna" userId="9def6739c9b5491a" providerId="LiveId" clId="{962697EF-573C-4347-A68D-934B667CCEF9}" dt="2025-10-05T23:33:57.752" v="803" actId="1076"/>
          <ac:spMkLst>
            <pc:docMk/>
            <pc:sldMk cId="747649874" sldId="298"/>
            <ac:spMk id="9" creationId="{2C0403BB-7F51-DED4-C436-395BF234BF05}"/>
          </ac:spMkLst>
        </pc:spChg>
        <pc:spChg chg="add mod">
          <ac:chgData name="Elia Luna" userId="9def6739c9b5491a" providerId="LiveId" clId="{962697EF-573C-4347-A68D-934B667CCEF9}" dt="2025-10-05T23:33:46.004" v="799" actId="1076"/>
          <ac:spMkLst>
            <pc:docMk/>
            <pc:sldMk cId="747649874" sldId="298"/>
            <ac:spMk id="10" creationId="{88EDC0F3-C576-AF34-B63E-3F4CEF69D31B}"/>
          </ac:spMkLst>
        </pc:spChg>
        <pc:picChg chg="add mod">
          <ac:chgData name="Elia Luna" userId="9def6739c9b5491a" providerId="LiveId" clId="{962697EF-573C-4347-A68D-934B667CCEF9}" dt="2025-10-05T23:28:22.336" v="624" actId="1076"/>
          <ac:picMkLst>
            <pc:docMk/>
            <pc:sldMk cId="747649874" sldId="298"/>
            <ac:picMk id="1026" creationId="{CA5E3263-829D-154D-0195-BD6F1E6C0E5B}"/>
          </ac:picMkLst>
        </pc:picChg>
        <pc:cxnChg chg="add mod">
          <ac:chgData name="Elia Luna" userId="9def6739c9b5491a" providerId="LiveId" clId="{962697EF-573C-4347-A68D-934B667CCEF9}" dt="2025-10-05T23:34:50.373" v="813" actId="1582"/>
          <ac:cxnSpMkLst>
            <pc:docMk/>
            <pc:sldMk cId="747649874" sldId="298"/>
            <ac:cxnSpMk id="12" creationId="{83CD6858-50D2-A5D5-5C37-F743874C283D}"/>
          </ac:cxnSpMkLst>
        </pc:cxnChg>
      </pc:sldChg>
      <pc:sldChg chg="add del">
        <pc:chgData name="Elia Luna" userId="9def6739c9b5491a" providerId="LiveId" clId="{962697EF-573C-4347-A68D-934B667CCEF9}" dt="2025-10-05T23:11:41.541" v="436" actId="47"/>
        <pc:sldMkLst>
          <pc:docMk/>
          <pc:sldMk cId="1452633313" sldId="298"/>
        </pc:sldMkLst>
      </pc:sldChg>
      <pc:sldChg chg="addSp delSp modSp new del mod">
        <pc:chgData name="Elia Luna" userId="9def6739c9b5491a" providerId="LiveId" clId="{962697EF-573C-4347-A68D-934B667CCEF9}" dt="2025-10-06T16:20:18.099" v="976" actId="47"/>
        <pc:sldMkLst>
          <pc:docMk/>
          <pc:sldMk cId="1992975120" sldId="299"/>
        </pc:sldMkLst>
        <pc:spChg chg="del mod">
          <ac:chgData name="Elia Luna" userId="9def6739c9b5491a" providerId="LiveId" clId="{962697EF-573C-4347-A68D-934B667CCEF9}" dt="2025-10-06T15:45:13.136" v="971" actId="478"/>
          <ac:spMkLst>
            <pc:docMk/>
            <pc:sldMk cId="1992975120" sldId="299"/>
            <ac:spMk id="2" creationId="{6FAB360E-6315-F150-2674-29663D128C8B}"/>
          </ac:spMkLst>
        </pc:spChg>
        <pc:spChg chg="add mod">
          <ac:chgData name="Elia Luna" userId="9def6739c9b5491a" providerId="LiveId" clId="{962697EF-573C-4347-A68D-934B667CCEF9}" dt="2025-10-06T15:45:13.136" v="971" actId="478"/>
          <ac:spMkLst>
            <pc:docMk/>
            <pc:sldMk cId="1992975120" sldId="299"/>
            <ac:spMk id="5" creationId="{54BA9877-E418-CF08-1DC3-1D5CC23A021F}"/>
          </ac:spMkLst>
        </pc:spChg>
      </pc:sldChg>
      <pc:sldChg chg="delSp modSp new mod">
        <pc:chgData name="Elia Luna" userId="9def6739c9b5491a" providerId="LiveId" clId="{962697EF-573C-4347-A68D-934B667CCEF9}" dt="2025-10-06T16:21:26.182" v="1007" actId="122"/>
        <pc:sldMkLst>
          <pc:docMk/>
          <pc:sldMk cId="3461372971" sldId="299"/>
        </pc:sldMkLst>
        <pc:spChg chg="mod">
          <ac:chgData name="Elia Luna" userId="9def6739c9b5491a" providerId="LiveId" clId="{962697EF-573C-4347-A68D-934B667CCEF9}" dt="2025-10-06T16:21:26.182" v="1007" actId="122"/>
          <ac:spMkLst>
            <pc:docMk/>
            <pc:sldMk cId="3461372971" sldId="299"/>
            <ac:spMk id="2" creationId="{C029F283-AD9C-7330-8AF4-83412D552729}"/>
          </ac:spMkLst>
        </pc:spChg>
        <pc:spChg chg="del">
          <ac:chgData name="Elia Luna" userId="9def6739c9b5491a" providerId="LiveId" clId="{962697EF-573C-4347-A68D-934B667CCEF9}" dt="2025-10-06T16:21:18.783" v="1005" actId="478"/>
          <ac:spMkLst>
            <pc:docMk/>
            <pc:sldMk cId="3461372971" sldId="299"/>
            <ac:spMk id="3" creationId="{16FF19F2-1F3C-51D9-B3D2-51F7248D6AAF}"/>
          </ac:spMkLst>
        </pc:spChg>
      </pc:sldChg>
      <pc:sldChg chg="add del">
        <pc:chgData name="Elia Luna" userId="9def6739c9b5491a" providerId="LiveId" clId="{962697EF-573C-4347-A68D-934B667CCEF9}" dt="2025-10-05T22:58:17.166" v="347"/>
        <pc:sldMkLst>
          <pc:docMk/>
          <pc:sldMk cId="471670077" sldId="363"/>
        </pc:sldMkLst>
      </pc:sldChg>
      <pc:sldMasterChg chg="addSp delSp modSp mod">
        <pc:chgData name="Elia Luna" userId="9def6739c9b5491a" providerId="LiveId" clId="{962697EF-573C-4347-A68D-934B667CCEF9}" dt="2025-09-26T02:54:54.547" v="46" actId="164"/>
        <pc:sldMasterMkLst>
          <pc:docMk/>
          <pc:sldMasterMk cId="0" sldId="2147483648"/>
        </pc:sldMasterMkLst>
      </pc:sldMasterChg>
      <pc:sldMasterChg chg="addSp modSp new mod addSldLayout modSldLayout">
        <pc:chgData name="Elia Luna" userId="9def6739c9b5491a" providerId="LiveId" clId="{962697EF-573C-4347-A68D-934B667CCEF9}" dt="2025-09-26T03:08:37.702" v="322" actId="1038"/>
        <pc:sldMasterMkLst>
          <pc:docMk/>
          <pc:sldMasterMk cId="1687879572" sldId="2147483660"/>
        </pc:sldMasterMkLst>
        <pc:spChg chg="mod">
          <ac:chgData name="Elia Luna" userId="9def6739c9b5491a" providerId="LiveId" clId="{962697EF-573C-4347-A68D-934B667CCEF9}" dt="2025-09-26T03:02:41.300" v="147" actId="14100"/>
          <ac:spMkLst>
            <pc:docMk/>
            <pc:sldMasterMk cId="1687879572" sldId="2147483660"/>
            <ac:spMk id="2" creationId="{6D4FB5DB-D3C0-1D26-BD1D-55C3B04710DA}"/>
          </ac:spMkLst>
        </pc:spChg>
        <pc:spChg chg="mod">
          <ac:chgData name="Elia Luna" userId="9def6739c9b5491a" providerId="LiveId" clId="{962697EF-573C-4347-A68D-934B667CCEF9}" dt="2025-09-26T03:02:38.418" v="146" actId="14100"/>
          <ac:spMkLst>
            <pc:docMk/>
            <pc:sldMasterMk cId="1687879572" sldId="2147483660"/>
            <ac:spMk id="3" creationId="{87871CA7-4CEA-1D8D-4A99-496FEF1677A0}"/>
          </ac:spMkLst>
        </pc:spChg>
        <pc:spChg chg="mod">
          <ac:chgData name="Elia Luna" userId="9def6739c9b5491a" providerId="LiveId" clId="{962697EF-573C-4347-A68D-934B667CCEF9}" dt="2025-09-26T02:55:06.454" v="48"/>
          <ac:spMkLst>
            <pc:docMk/>
            <pc:sldMasterMk cId="1687879572" sldId="2147483660"/>
            <ac:spMk id="28" creationId="{0CC262D4-68D3-EDF9-6177-F25B611166F9}"/>
          </ac:spMkLst>
        </pc:spChg>
        <pc:spChg chg="mod">
          <ac:chgData name="Elia Luna" userId="9def6739c9b5491a" providerId="LiveId" clId="{962697EF-573C-4347-A68D-934B667CCEF9}" dt="2025-09-26T02:55:06.454" v="48"/>
          <ac:spMkLst>
            <pc:docMk/>
            <pc:sldMasterMk cId="1687879572" sldId="2147483660"/>
            <ac:spMk id="29" creationId="{97AA8E9B-E874-208C-0F74-E199B259EE4A}"/>
          </ac:spMkLst>
        </pc:spChg>
        <pc:spChg chg="mod">
          <ac:chgData name="Elia Luna" userId="9def6739c9b5491a" providerId="LiveId" clId="{962697EF-573C-4347-A68D-934B667CCEF9}" dt="2025-09-26T02:55:06.454" v="48"/>
          <ac:spMkLst>
            <pc:docMk/>
            <pc:sldMasterMk cId="1687879572" sldId="2147483660"/>
            <ac:spMk id="30" creationId="{EFC134E7-87DF-4FC5-BD04-BE0118B48643}"/>
          </ac:spMkLst>
        </pc:spChg>
        <pc:spChg chg="mod">
          <ac:chgData name="Elia Luna" userId="9def6739c9b5491a" providerId="LiveId" clId="{962697EF-573C-4347-A68D-934B667CCEF9}" dt="2025-09-26T02:55:06.454" v="48"/>
          <ac:spMkLst>
            <pc:docMk/>
            <pc:sldMasterMk cId="1687879572" sldId="2147483660"/>
            <ac:spMk id="31" creationId="{C702370A-4BC2-C842-7129-77F8C4F668CE}"/>
          </ac:spMkLst>
        </pc:spChg>
        <pc:spChg chg="mod">
          <ac:chgData name="Elia Luna" userId="9def6739c9b5491a" providerId="LiveId" clId="{962697EF-573C-4347-A68D-934B667CCEF9}" dt="2025-09-26T02:55:06.454" v="48"/>
          <ac:spMkLst>
            <pc:docMk/>
            <pc:sldMasterMk cId="1687879572" sldId="2147483660"/>
            <ac:spMk id="32" creationId="{8E159F1E-5AE6-E08B-4EAC-B5E8A7E1F3ED}"/>
          </ac:spMkLst>
        </pc:spChg>
        <pc:spChg chg="mod">
          <ac:chgData name="Elia Luna" userId="9def6739c9b5491a" providerId="LiveId" clId="{962697EF-573C-4347-A68D-934B667CCEF9}" dt="2025-09-26T02:55:06.454" v="48"/>
          <ac:spMkLst>
            <pc:docMk/>
            <pc:sldMasterMk cId="1687879572" sldId="2147483660"/>
            <ac:spMk id="33" creationId="{82DB5D89-37A0-DC2E-EA29-598DC6A59BAE}"/>
          </ac:spMkLst>
        </pc:spChg>
        <pc:spChg chg="mod">
          <ac:chgData name="Elia Luna" userId="9def6739c9b5491a" providerId="LiveId" clId="{962697EF-573C-4347-A68D-934B667CCEF9}" dt="2025-09-26T02:55:06.454" v="48"/>
          <ac:spMkLst>
            <pc:docMk/>
            <pc:sldMasterMk cId="1687879572" sldId="2147483660"/>
            <ac:spMk id="35" creationId="{16294C95-C29F-7EC7-654F-31587D58AEF4}"/>
          </ac:spMkLst>
        </pc:spChg>
        <pc:spChg chg="mod">
          <ac:chgData name="Elia Luna" userId="9def6739c9b5491a" providerId="LiveId" clId="{962697EF-573C-4347-A68D-934B667CCEF9}" dt="2025-09-26T02:55:06.454" v="48"/>
          <ac:spMkLst>
            <pc:docMk/>
            <pc:sldMasterMk cId="1687879572" sldId="2147483660"/>
            <ac:spMk id="37" creationId="{2C6D99BD-4061-25A1-FEFE-06DF0960C350}"/>
          </ac:spMkLst>
        </pc:spChg>
        <pc:spChg chg="mod">
          <ac:chgData name="Elia Luna" userId="9def6739c9b5491a" providerId="LiveId" clId="{962697EF-573C-4347-A68D-934B667CCEF9}" dt="2025-09-26T02:55:06.454" v="48"/>
          <ac:spMkLst>
            <pc:docMk/>
            <pc:sldMasterMk cId="1687879572" sldId="2147483660"/>
            <ac:spMk id="38" creationId="{202CC424-BCE0-B8FC-EC7A-D7F28826D50F}"/>
          </ac:spMkLst>
        </pc:spChg>
        <pc:spChg chg="mod">
          <ac:chgData name="Elia Luna" userId="9def6739c9b5491a" providerId="LiveId" clId="{962697EF-573C-4347-A68D-934B667CCEF9}" dt="2025-09-26T02:55:06.454" v="48"/>
          <ac:spMkLst>
            <pc:docMk/>
            <pc:sldMasterMk cId="1687879572" sldId="2147483660"/>
            <ac:spMk id="40" creationId="{C0EBCB36-A120-D94E-9A8F-7990E3A2F81F}"/>
          </ac:spMkLst>
        </pc:spChg>
        <pc:spChg chg="add mod">
          <ac:chgData name="Elia Luna" userId="9def6739c9b5491a" providerId="LiveId" clId="{962697EF-573C-4347-A68D-934B667CCEF9}" dt="2025-09-26T03:08:37.702" v="322" actId="1038"/>
          <ac:spMkLst>
            <pc:docMk/>
            <pc:sldMasterMk cId="1687879572" sldId="2147483660"/>
            <ac:spMk id="41" creationId="{0CB2CC5E-1567-3213-CBBB-022FDA4E83A7}"/>
          </ac:spMkLst>
        </pc:spChg>
        <pc:grpChg chg="mod">
          <ac:chgData name="Elia Luna" userId="9def6739c9b5491a" providerId="LiveId" clId="{962697EF-573C-4347-A68D-934B667CCEF9}" dt="2025-09-26T02:55:12.545" v="49" actId="1076"/>
          <ac:grpSpMkLst>
            <pc:docMk/>
            <pc:sldMasterMk cId="1687879572" sldId="2147483660"/>
            <ac:grpSpMk id="24" creationId="{500BA11A-39E8-E213-F63E-5A1DAB4ABF25}"/>
          </ac:grpSpMkLst>
        </pc:grpChg>
        <pc:sldLayoutChg chg="addSp delSp modSp new mod replId">
          <pc:chgData name="Elia Luna" userId="9def6739c9b5491a" providerId="LiveId" clId="{962697EF-573C-4347-A68D-934B667CCEF9}" dt="2025-09-26T02:59:19.201" v="74" actId="408"/>
          <pc:sldLayoutMkLst>
            <pc:docMk/>
            <pc:sldMasterMk cId="1687879572" sldId="2147483660"/>
            <pc:sldLayoutMk cId="937632720" sldId="2147483661"/>
          </pc:sldLayoutMkLst>
          <pc:spChg chg="mod">
            <ac:chgData name="Elia Luna" userId="9def6739c9b5491a" providerId="LiveId" clId="{962697EF-573C-4347-A68D-934B667CCEF9}" dt="2025-09-26T02:57:58.002" v="53"/>
            <ac:spMkLst>
              <pc:docMk/>
              <pc:sldMasterMk cId="1687879572" sldId="2147483660"/>
              <pc:sldLayoutMk cId="937632720" sldId="2147483661"/>
              <ac:spMk id="8" creationId="{53C2F844-AFE0-FEC3-2348-770210BE87BB}"/>
            </ac:spMkLst>
          </pc:spChg>
          <pc:spChg chg="mod">
            <ac:chgData name="Elia Luna" userId="9def6739c9b5491a" providerId="LiveId" clId="{962697EF-573C-4347-A68D-934B667CCEF9}" dt="2025-09-26T02:57:58.002" v="53"/>
            <ac:spMkLst>
              <pc:docMk/>
              <pc:sldMasterMk cId="1687879572" sldId="2147483660"/>
              <pc:sldLayoutMk cId="937632720" sldId="2147483661"/>
              <ac:spMk id="9" creationId="{121480DD-51C9-CD9D-E972-C49AB058BA4B}"/>
            </ac:spMkLst>
          </pc:spChg>
          <pc:spChg chg="add mod">
            <ac:chgData name="Elia Luna" userId="9def6739c9b5491a" providerId="LiveId" clId="{962697EF-573C-4347-A68D-934B667CCEF9}" dt="2025-09-26T02:59:10.525" v="73" actId="12789"/>
            <ac:spMkLst>
              <pc:docMk/>
              <pc:sldMasterMk cId="1687879572" sldId="2147483660"/>
              <pc:sldLayoutMk cId="937632720" sldId="2147483661"/>
              <ac:spMk id="10" creationId="{6F0D1456-2DC1-9A4D-10C2-6D7169B9DBA0}"/>
            </ac:spMkLst>
          </pc:spChg>
          <pc:spChg chg="add mod">
            <ac:chgData name="Elia Luna" userId="9def6739c9b5491a" providerId="LiveId" clId="{962697EF-573C-4347-A68D-934B667CCEF9}" dt="2025-09-26T02:59:19.201" v="74" actId="408"/>
            <ac:spMkLst>
              <pc:docMk/>
              <pc:sldMasterMk cId="1687879572" sldId="2147483660"/>
              <pc:sldLayoutMk cId="937632720" sldId="2147483661"/>
              <ac:spMk id="11" creationId="{7F6D6C2A-AA7C-D8CF-60CF-429ACF136E94}"/>
            </ac:spMkLst>
          </pc:spChg>
          <pc:spChg chg="add mod">
            <ac:chgData name="Elia Luna" userId="9def6739c9b5491a" providerId="LiveId" clId="{962697EF-573C-4347-A68D-934B667CCEF9}" dt="2025-09-26T02:59:19.201" v="74" actId="408"/>
            <ac:spMkLst>
              <pc:docMk/>
              <pc:sldMasterMk cId="1687879572" sldId="2147483660"/>
              <pc:sldLayoutMk cId="937632720" sldId="2147483661"/>
              <ac:spMk id="12" creationId="{D60CD7E7-EBC0-C324-4FDB-94CC0771680D}"/>
            </ac:spMkLst>
          </pc:spChg>
          <pc:spChg chg="mod">
            <ac:chgData name="Elia Luna" userId="9def6739c9b5491a" providerId="LiveId" clId="{962697EF-573C-4347-A68D-934B667CCEF9}" dt="2025-09-26T02:57:58.002" v="53"/>
            <ac:spMkLst>
              <pc:docMk/>
              <pc:sldMasterMk cId="1687879572" sldId="2147483660"/>
              <pc:sldLayoutMk cId="937632720" sldId="2147483661"/>
              <ac:spMk id="14" creationId="{31A0E711-AAA7-24C5-AF39-1B74ED046562}"/>
            </ac:spMkLst>
          </pc:spChg>
          <pc:spChg chg="mod">
            <ac:chgData name="Elia Luna" userId="9def6739c9b5491a" providerId="LiveId" clId="{962697EF-573C-4347-A68D-934B667CCEF9}" dt="2025-09-26T02:57:58.002" v="53"/>
            <ac:spMkLst>
              <pc:docMk/>
              <pc:sldMasterMk cId="1687879572" sldId="2147483660"/>
              <pc:sldLayoutMk cId="937632720" sldId="2147483661"/>
              <ac:spMk id="15" creationId="{F256FD7F-3E49-2D67-26EC-DC3D9DAFBDDB}"/>
            </ac:spMkLst>
          </pc:spChg>
          <pc:spChg chg="mod">
            <ac:chgData name="Elia Luna" userId="9def6739c9b5491a" providerId="LiveId" clId="{962697EF-573C-4347-A68D-934B667CCEF9}" dt="2025-09-26T02:57:58.002" v="53"/>
            <ac:spMkLst>
              <pc:docMk/>
              <pc:sldMasterMk cId="1687879572" sldId="2147483660"/>
              <pc:sldLayoutMk cId="937632720" sldId="2147483661"/>
              <ac:spMk id="16" creationId="{7C4809EF-6401-1759-3FB1-86B77DF3F04C}"/>
            </ac:spMkLst>
          </pc:spChg>
          <pc:spChg chg="mod">
            <ac:chgData name="Elia Luna" userId="9def6739c9b5491a" providerId="LiveId" clId="{962697EF-573C-4347-A68D-934B667CCEF9}" dt="2025-09-26T02:57:58.002" v="53"/>
            <ac:spMkLst>
              <pc:docMk/>
              <pc:sldMasterMk cId="1687879572" sldId="2147483660"/>
              <pc:sldLayoutMk cId="937632720" sldId="2147483661"/>
              <ac:spMk id="17" creationId="{227F5915-BF75-3283-1FCE-B8131F0BA959}"/>
            </ac:spMkLst>
          </pc:spChg>
          <pc:grpChg chg="add mod">
            <ac:chgData name="Elia Luna" userId="9def6739c9b5491a" providerId="LiveId" clId="{962697EF-573C-4347-A68D-934B667CCEF9}" dt="2025-09-26T02:58:45.117" v="65" actId="1037"/>
            <ac:grpSpMkLst>
              <pc:docMk/>
              <pc:sldMasterMk cId="1687879572" sldId="2147483660"/>
              <pc:sldLayoutMk cId="937632720" sldId="2147483661"/>
              <ac:grpSpMk id="7" creationId="{4AB6D49D-3D90-A425-2685-98C26F3174A9}"/>
            </ac:grpSpMkLst>
          </pc:grpChg>
          <pc:grpChg chg="mod">
            <ac:chgData name="Elia Luna" userId="9def6739c9b5491a" providerId="LiveId" clId="{962697EF-573C-4347-A68D-934B667CCEF9}" dt="2025-09-26T02:59:10.525" v="73" actId="12789"/>
            <ac:grpSpMkLst>
              <pc:docMk/>
              <pc:sldMasterMk cId="1687879572" sldId="2147483660"/>
              <pc:sldLayoutMk cId="937632720" sldId="2147483661"/>
              <ac:grpSpMk id="13" creationId="{E00BF090-7B4C-8108-FB42-DEAEDA5341E6}"/>
            </ac:grpSpMkLst>
          </pc:grpChg>
          <pc:picChg chg="add mod">
            <ac:chgData name="Elia Luna" userId="9def6739c9b5491a" providerId="LiveId" clId="{962697EF-573C-4347-A68D-934B667CCEF9}" dt="2025-09-26T02:59:19.201" v="74" actId="408"/>
            <ac:picMkLst>
              <pc:docMk/>
              <pc:sldMasterMk cId="1687879572" sldId="2147483660"/>
              <pc:sldLayoutMk cId="937632720" sldId="2147483661"/>
              <ac:picMk id="19" creationId="{863ED584-2606-0CF5-9FCC-CED708758D6E}"/>
            </ac:picMkLst>
          </pc:picChg>
        </pc:sldLayoutChg>
        <pc:sldLayoutChg chg="new replId">
          <pc:chgData name="Elia Luna" userId="9def6739c9b5491a" providerId="LiveId" clId="{962697EF-573C-4347-A68D-934B667CCEF9}" dt="2025-09-26T02:54:29.740" v="40" actId="6938"/>
          <pc:sldLayoutMkLst>
            <pc:docMk/>
            <pc:sldMasterMk cId="1687879572" sldId="2147483660"/>
            <pc:sldLayoutMk cId="3663686913" sldId="2147483662"/>
          </pc:sldLayoutMkLst>
        </pc:sldLayoutChg>
        <pc:sldLayoutChg chg="modSp new mod replId">
          <pc:chgData name="Elia Luna" userId="9def6739c9b5491a" providerId="LiveId" clId="{962697EF-573C-4347-A68D-934B667CCEF9}" dt="2025-09-26T03:02:58.773" v="149" actId="14100"/>
          <pc:sldLayoutMkLst>
            <pc:docMk/>
            <pc:sldMasterMk cId="1687879572" sldId="2147483660"/>
            <pc:sldLayoutMk cId="998911575" sldId="2147483663"/>
          </pc:sldLayoutMkLst>
          <pc:spChg chg="mod">
            <ac:chgData name="Elia Luna" userId="9def6739c9b5491a" providerId="LiveId" clId="{962697EF-573C-4347-A68D-934B667CCEF9}" dt="2025-09-26T03:02:58.773" v="149" actId="14100"/>
            <ac:spMkLst>
              <pc:docMk/>
              <pc:sldMasterMk cId="1687879572" sldId="2147483660"/>
              <pc:sldLayoutMk cId="998911575" sldId="2147483663"/>
              <ac:spMk id="2" creationId="{F3FBD381-9F30-96A4-3C10-E10523DB8632}"/>
            </ac:spMkLst>
          </pc:spChg>
          <pc:spChg chg="mod">
            <ac:chgData name="Elia Luna" userId="9def6739c9b5491a" providerId="LiveId" clId="{962697EF-573C-4347-A68D-934B667CCEF9}" dt="2025-09-26T03:02:58.773" v="149" actId="14100"/>
            <ac:spMkLst>
              <pc:docMk/>
              <pc:sldMasterMk cId="1687879572" sldId="2147483660"/>
              <pc:sldLayoutMk cId="998911575" sldId="2147483663"/>
              <ac:spMk id="3" creationId="{04834AE0-99D8-AA7A-C361-F46E5B862BDF}"/>
            </ac:spMkLst>
          </pc:spChg>
          <pc:spChg chg="mod">
            <ac:chgData name="Elia Luna" userId="9def6739c9b5491a" providerId="LiveId" clId="{962697EF-573C-4347-A68D-934B667CCEF9}" dt="2025-09-26T03:02:58.773" v="149" actId="14100"/>
            <ac:spMkLst>
              <pc:docMk/>
              <pc:sldMasterMk cId="1687879572" sldId="2147483660"/>
              <pc:sldLayoutMk cId="998911575" sldId="2147483663"/>
              <ac:spMk id="4" creationId="{C462F20D-BE0C-8736-6D9B-729593BA5025}"/>
            </ac:spMkLst>
          </pc:spChg>
          <pc:spChg chg="mod">
            <ac:chgData name="Elia Luna" userId="9def6739c9b5491a" providerId="LiveId" clId="{962697EF-573C-4347-A68D-934B667CCEF9}" dt="2025-09-26T03:02:58.773" v="149" actId="14100"/>
            <ac:spMkLst>
              <pc:docMk/>
              <pc:sldMasterMk cId="1687879572" sldId="2147483660"/>
              <pc:sldLayoutMk cId="998911575" sldId="2147483663"/>
              <ac:spMk id="5" creationId="{DD178FA1-AB29-EA37-39DB-982F26FDB259}"/>
            </ac:spMkLst>
          </pc:spChg>
          <pc:spChg chg="mod">
            <ac:chgData name="Elia Luna" userId="9def6739c9b5491a" providerId="LiveId" clId="{962697EF-573C-4347-A68D-934B667CCEF9}" dt="2025-09-26T03:02:58.773" v="149" actId="14100"/>
            <ac:spMkLst>
              <pc:docMk/>
              <pc:sldMasterMk cId="1687879572" sldId="2147483660"/>
              <pc:sldLayoutMk cId="998911575" sldId="2147483663"/>
              <ac:spMk id="6" creationId="{350D4C75-5F6A-E971-6813-205A9B682FF6}"/>
            </ac:spMkLst>
          </pc:spChg>
        </pc:sldLayoutChg>
        <pc:sldLayoutChg chg="modSp new mod replId">
          <pc:chgData name="Elia Luna" userId="9def6739c9b5491a" providerId="LiveId" clId="{962697EF-573C-4347-A68D-934B667CCEF9}" dt="2025-09-26T03:03:33.351" v="154" actId="14100"/>
          <pc:sldLayoutMkLst>
            <pc:docMk/>
            <pc:sldMasterMk cId="1687879572" sldId="2147483660"/>
            <pc:sldLayoutMk cId="2891084051" sldId="2147483664"/>
          </pc:sldLayoutMkLst>
          <pc:spChg chg="mod">
            <ac:chgData name="Elia Luna" userId="9def6739c9b5491a" providerId="LiveId" clId="{962697EF-573C-4347-A68D-934B667CCEF9}" dt="2025-09-26T03:03:33.351" v="154" actId="14100"/>
            <ac:spMkLst>
              <pc:docMk/>
              <pc:sldMasterMk cId="1687879572" sldId="2147483660"/>
              <pc:sldLayoutMk cId="2891084051" sldId="2147483664"/>
              <ac:spMk id="2" creationId="{7A1071D1-CB4E-A120-7095-CA91B587FC73}"/>
            </ac:spMkLst>
          </pc:spChg>
          <pc:spChg chg="mod">
            <ac:chgData name="Elia Luna" userId="9def6739c9b5491a" providerId="LiveId" clId="{962697EF-573C-4347-A68D-934B667CCEF9}" dt="2025-09-26T03:03:27.624" v="153" actId="14100"/>
            <ac:spMkLst>
              <pc:docMk/>
              <pc:sldMasterMk cId="1687879572" sldId="2147483660"/>
              <pc:sldLayoutMk cId="2891084051" sldId="2147483664"/>
              <ac:spMk id="3" creationId="{AEB54338-8FB4-8374-C4F8-D8AABB6B36CA}"/>
            </ac:spMkLst>
          </pc:spChg>
          <pc:spChg chg="mod">
            <ac:chgData name="Elia Luna" userId="9def6739c9b5491a" providerId="LiveId" clId="{962697EF-573C-4347-A68D-934B667CCEF9}" dt="2025-09-26T03:03:27.624" v="153" actId="14100"/>
            <ac:spMkLst>
              <pc:docMk/>
              <pc:sldMasterMk cId="1687879572" sldId="2147483660"/>
              <pc:sldLayoutMk cId="2891084051" sldId="2147483664"/>
              <ac:spMk id="4" creationId="{579DFEFA-53FB-87A0-57CB-BF6C006B06FA}"/>
            </ac:spMkLst>
          </pc:spChg>
          <pc:spChg chg="mod">
            <ac:chgData name="Elia Luna" userId="9def6739c9b5491a" providerId="LiveId" clId="{962697EF-573C-4347-A68D-934B667CCEF9}" dt="2025-09-26T03:03:27.624" v="153" actId="14100"/>
            <ac:spMkLst>
              <pc:docMk/>
              <pc:sldMasterMk cId="1687879572" sldId="2147483660"/>
              <pc:sldLayoutMk cId="2891084051" sldId="2147483664"/>
              <ac:spMk id="5" creationId="{3B2FC711-CA0B-96EC-485B-F739365025C6}"/>
            </ac:spMkLst>
          </pc:spChg>
          <pc:spChg chg="mod">
            <ac:chgData name="Elia Luna" userId="9def6739c9b5491a" providerId="LiveId" clId="{962697EF-573C-4347-A68D-934B667CCEF9}" dt="2025-09-26T03:03:27.624" v="153" actId="14100"/>
            <ac:spMkLst>
              <pc:docMk/>
              <pc:sldMasterMk cId="1687879572" sldId="2147483660"/>
              <pc:sldLayoutMk cId="2891084051" sldId="2147483664"/>
              <ac:spMk id="6" creationId="{8175F9C6-B85B-0696-A704-0A9916947E55}"/>
            </ac:spMkLst>
          </pc:spChg>
          <pc:spChg chg="mod">
            <ac:chgData name="Elia Luna" userId="9def6739c9b5491a" providerId="LiveId" clId="{962697EF-573C-4347-A68D-934B667CCEF9}" dt="2025-09-26T03:03:27.624" v="153" actId="14100"/>
            <ac:spMkLst>
              <pc:docMk/>
              <pc:sldMasterMk cId="1687879572" sldId="2147483660"/>
              <pc:sldLayoutMk cId="2891084051" sldId="2147483664"/>
              <ac:spMk id="7" creationId="{AB067769-C090-0F5F-DD90-EC9DE6DBCCA3}"/>
            </ac:spMkLst>
          </pc:spChg>
        </pc:sldLayoutChg>
        <pc:sldLayoutChg chg="modSp new mod replId">
          <pc:chgData name="Elia Luna" userId="9def6739c9b5491a" providerId="LiveId" clId="{962697EF-573C-4347-A68D-934B667CCEF9}" dt="2025-09-26T03:04:15.239" v="162" actId="14100"/>
          <pc:sldLayoutMkLst>
            <pc:docMk/>
            <pc:sldMasterMk cId="1687879572" sldId="2147483660"/>
            <pc:sldLayoutMk cId="3852863881" sldId="2147483665"/>
          </pc:sldLayoutMkLst>
          <pc:spChg chg="mod">
            <ac:chgData name="Elia Luna" userId="9def6739c9b5491a" providerId="LiveId" clId="{962697EF-573C-4347-A68D-934B667CCEF9}" dt="2025-09-26T03:04:15.239" v="162" actId="14100"/>
            <ac:spMkLst>
              <pc:docMk/>
              <pc:sldMasterMk cId="1687879572" sldId="2147483660"/>
              <pc:sldLayoutMk cId="3852863881" sldId="2147483665"/>
              <ac:spMk id="2" creationId="{3764F599-5A1A-8E8A-E04A-DA8AC8339CED}"/>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3" creationId="{24FD322C-1413-2CCC-6390-1A791423C193}"/>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4" creationId="{76E4BAB8-9CDC-A136-7AA1-E62A7EABEC4D}"/>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5" creationId="{38899F16-0AED-4FE2-69D9-3647FD12C1EA}"/>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6" creationId="{74F1CCD1-7385-EA53-2BAC-BBC9F1E962EA}"/>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7" creationId="{F0B14A36-A1CF-378B-4564-B5D0078ED1CA}"/>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8" creationId="{08E7B119-5E1F-0D42-C8BD-3A2DB402D4A6}"/>
            </ac:spMkLst>
          </pc:spChg>
          <pc:spChg chg="mod">
            <ac:chgData name="Elia Luna" userId="9def6739c9b5491a" providerId="LiveId" clId="{962697EF-573C-4347-A68D-934B667CCEF9}" dt="2025-09-26T03:04:03.976" v="160" actId="14100"/>
            <ac:spMkLst>
              <pc:docMk/>
              <pc:sldMasterMk cId="1687879572" sldId="2147483660"/>
              <pc:sldLayoutMk cId="3852863881" sldId="2147483665"/>
              <ac:spMk id="9" creationId="{8F029477-8C8F-DA1A-51A2-822DA7FC88E2}"/>
            </ac:spMkLst>
          </pc:spChg>
        </pc:sldLayoutChg>
        <pc:sldLayoutChg chg="new replId">
          <pc:chgData name="Elia Luna" userId="9def6739c9b5491a" providerId="LiveId" clId="{962697EF-573C-4347-A68D-934B667CCEF9}" dt="2025-09-26T02:54:29.740" v="40" actId="6938"/>
          <pc:sldLayoutMkLst>
            <pc:docMk/>
            <pc:sldMasterMk cId="1687879572" sldId="2147483660"/>
            <pc:sldLayoutMk cId="1566323936" sldId="2147483666"/>
          </pc:sldLayoutMkLst>
        </pc:sldLayoutChg>
        <pc:sldLayoutChg chg="new replId">
          <pc:chgData name="Elia Luna" userId="9def6739c9b5491a" providerId="LiveId" clId="{962697EF-573C-4347-A68D-934B667CCEF9}" dt="2025-09-26T02:54:29.740" v="40" actId="6938"/>
          <pc:sldLayoutMkLst>
            <pc:docMk/>
            <pc:sldMasterMk cId="1687879572" sldId="2147483660"/>
            <pc:sldLayoutMk cId="1030245190" sldId="2147483667"/>
          </pc:sldLayoutMkLst>
        </pc:sldLayoutChg>
        <pc:sldLayoutChg chg="modSp new mod replId">
          <pc:chgData name="Elia Luna" userId="9def6739c9b5491a" providerId="LiveId" clId="{962697EF-573C-4347-A68D-934B667CCEF9}" dt="2025-09-26T03:04:47.930" v="167" actId="14100"/>
          <pc:sldLayoutMkLst>
            <pc:docMk/>
            <pc:sldMasterMk cId="1687879572" sldId="2147483660"/>
            <pc:sldLayoutMk cId="3681321759" sldId="2147483668"/>
          </pc:sldLayoutMkLst>
          <pc:spChg chg="mod">
            <ac:chgData name="Elia Luna" userId="9def6739c9b5491a" providerId="LiveId" clId="{962697EF-573C-4347-A68D-934B667CCEF9}" dt="2025-09-26T03:04:47.930" v="167" actId="14100"/>
            <ac:spMkLst>
              <pc:docMk/>
              <pc:sldMasterMk cId="1687879572" sldId="2147483660"/>
              <pc:sldLayoutMk cId="3681321759" sldId="2147483668"/>
              <ac:spMk id="2" creationId="{1750CA11-869D-25D5-5DF7-9026DBD2DBF5}"/>
            </ac:spMkLst>
          </pc:spChg>
          <pc:spChg chg="mod">
            <ac:chgData name="Elia Luna" userId="9def6739c9b5491a" providerId="LiveId" clId="{962697EF-573C-4347-A68D-934B667CCEF9}" dt="2025-09-26T03:04:29.624" v="163" actId="14100"/>
            <ac:spMkLst>
              <pc:docMk/>
              <pc:sldMasterMk cId="1687879572" sldId="2147483660"/>
              <pc:sldLayoutMk cId="3681321759" sldId="2147483668"/>
              <ac:spMk id="3" creationId="{7F277EC6-0B0E-4713-3C3C-0B8EAE54ECE8}"/>
            </ac:spMkLst>
          </pc:spChg>
          <pc:spChg chg="mod">
            <ac:chgData name="Elia Luna" userId="9def6739c9b5491a" providerId="LiveId" clId="{962697EF-573C-4347-A68D-934B667CCEF9}" dt="2025-09-26T03:04:47.930" v="167" actId="14100"/>
            <ac:spMkLst>
              <pc:docMk/>
              <pc:sldMasterMk cId="1687879572" sldId="2147483660"/>
              <pc:sldLayoutMk cId="3681321759" sldId="2147483668"/>
              <ac:spMk id="4" creationId="{B9DC7454-056E-E9AB-7200-31379DF03B71}"/>
            </ac:spMkLst>
          </pc:spChg>
          <pc:spChg chg="mod">
            <ac:chgData name="Elia Luna" userId="9def6739c9b5491a" providerId="LiveId" clId="{962697EF-573C-4347-A68D-934B667CCEF9}" dt="2025-09-26T03:04:29.624" v="163" actId="14100"/>
            <ac:spMkLst>
              <pc:docMk/>
              <pc:sldMasterMk cId="1687879572" sldId="2147483660"/>
              <pc:sldLayoutMk cId="3681321759" sldId="2147483668"/>
              <ac:spMk id="5" creationId="{F4E3BCEA-C000-8C02-B54F-4A9903B422AB}"/>
            </ac:spMkLst>
          </pc:spChg>
          <pc:spChg chg="mod">
            <ac:chgData name="Elia Luna" userId="9def6739c9b5491a" providerId="LiveId" clId="{962697EF-573C-4347-A68D-934B667CCEF9}" dt="2025-09-26T03:04:29.624" v="163" actId="14100"/>
            <ac:spMkLst>
              <pc:docMk/>
              <pc:sldMasterMk cId="1687879572" sldId="2147483660"/>
              <pc:sldLayoutMk cId="3681321759" sldId="2147483668"/>
              <ac:spMk id="6" creationId="{4A9285B4-B754-1B09-502A-C4C8DE2B8A92}"/>
            </ac:spMkLst>
          </pc:spChg>
          <pc:spChg chg="mod">
            <ac:chgData name="Elia Luna" userId="9def6739c9b5491a" providerId="LiveId" clId="{962697EF-573C-4347-A68D-934B667CCEF9}" dt="2025-09-26T03:04:29.624" v="163" actId="14100"/>
            <ac:spMkLst>
              <pc:docMk/>
              <pc:sldMasterMk cId="1687879572" sldId="2147483660"/>
              <pc:sldLayoutMk cId="3681321759" sldId="2147483668"/>
              <ac:spMk id="7" creationId="{004F16FB-35A5-1A29-A2C0-D88E2BD1C9F7}"/>
            </ac:spMkLst>
          </pc:spChg>
        </pc:sldLayoutChg>
        <pc:sldLayoutChg chg="modSp new mod replId">
          <pc:chgData name="Elia Luna" userId="9def6739c9b5491a" providerId="LiveId" clId="{962697EF-573C-4347-A68D-934B667CCEF9}" dt="2025-09-26T03:04:41.080" v="166" actId="14100"/>
          <pc:sldLayoutMkLst>
            <pc:docMk/>
            <pc:sldMasterMk cId="1687879572" sldId="2147483660"/>
            <pc:sldLayoutMk cId="4266731314" sldId="2147483669"/>
          </pc:sldLayoutMkLst>
          <pc:spChg chg="mod">
            <ac:chgData name="Elia Luna" userId="9def6739c9b5491a" providerId="LiveId" clId="{962697EF-573C-4347-A68D-934B667CCEF9}" dt="2025-09-26T03:04:38.231" v="165" actId="14100"/>
            <ac:spMkLst>
              <pc:docMk/>
              <pc:sldMasterMk cId="1687879572" sldId="2147483660"/>
              <pc:sldLayoutMk cId="4266731314" sldId="2147483669"/>
              <ac:spMk id="2" creationId="{478868D2-C809-8709-3648-0012D7CF9C4F}"/>
            </ac:spMkLst>
          </pc:spChg>
          <pc:spChg chg="mod">
            <ac:chgData name="Elia Luna" userId="9def6739c9b5491a" providerId="LiveId" clId="{962697EF-573C-4347-A68D-934B667CCEF9}" dt="2025-09-26T03:04:41.080" v="166" actId="14100"/>
            <ac:spMkLst>
              <pc:docMk/>
              <pc:sldMasterMk cId="1687879572" sldId="2147483660"/>
              <pc:sldLayoutMk cId="4266731314" sldId="2147483669"/>
              <ac:spMk id="3" creationId="{287D495D-437A-000E-3F58-E393831F940B}"/>
            </ac:spMkLst>
          </pc:spChg>
          <pc:spChg chg="mod">
            <ac:chgData name="Elia Luna" userId="9def6739c9b5491a" providerId="LiveId" clId="{962697EF-573C-4347-A68D-934B667CCEF9}" dt="2025-09-26T03:04:38.231" v="165" actId="14100"/>
            <ac:spMkLst>
              <pc:docMk/>
              <pc:sldMasterMk cId="1687879572" sldId="2147483660"/>
              <pc:sldLayoutMk cId="4266731314" sldId="2147483669"/>
              <ac:spMk id="4" creationId="{3E23C1AB-982B-0CBA-3CE2-30B428A381D9}"/>
            </ac:spMkLst>
          </pc:spChg>
          <pc:spChg chg="mod">
            <ac:chgData name="Elia Luna" userId="9def6739c9b5491a" providerId="LiveId" clId="{962697EF-573C-4347-A68D-934B667CCEF9}" dt="2025-09-26T03:04:38.231" v="165" actId="14100"/>
            <ac:spMkLst>
              <pc:docMk/>
              <pc:sldMasterMk cId="1687879572" sldId="2147483660"/>
              <pc:sldLayoutMk cId="4266731314" sldId="2147483669"/>
              <ac:spMk id="5" creationId="{69ADFBC4-DC08-2BD7-CD8B-86F38997C20F}"/>
            </ac:spMkLst>
          </pc:spChg>
          <pc:spChg chg="mod">
            <ac:chgData name="Elia Luna" userId="9def6739c9b5491a" providerId="LiveId" clId="{962697EF-573C-4347-A68D-934B667CCEF9}" dt="2025-09-26T03:04:38.231" v="165" actId="14100"/>
            <ac:spMkLst>
              <pc:docMk/>
              <pc:sldMasterMk cId="1687879572" sldId="2147483660"/>
              <pc:sldLayoutMk cId="4266731314" sldId="2147483669"/>
              <ac:spMk id="6" creationId="{7CC3C0AF-1223-89BA-A890-414374D2CD2D}"/>
            </ac:spMkLst>
          </pc:spChg>
          <pc:spChg chg="mod">
            <ac:chgData name="Elia Luna" userId="9def6739c9b5491a" providerId="LiveId" clId="{962697EF-573C-4347-A68D-934B667CCEF9}" dt="2025-09-26T03:04:38.231" v="165" actId="14100"/>
            <ac:spMkLst>
              <pc:docMk/>
              <pc:sldMasterMk cId="1687879572" sldId="2147483660"/>
              <pc:sldLayoutMk cId="4266731314" sldId="2147483669"/>
              <ac:spMk id="7" creationId="{E99CB955-08C4-2CE5-1C2B-461F0095BC62}"/>
            </ac:spMkLst>
          </pc:spChg>
        </pc:sldLayoutChg>
        <pc:sldLayoutChg chg="modSp new mod replId">
          <pc:chgData name="Elia Luna" userId="9def6739c9b5491a" providerId="LiveId" clId="{962697EF-573C-4347-A68D-934B667CCEF9}" dt="2025-09-26T03:04:55.340" v="168" actId="14100"/>
          <pc:sldLayoutMkLst>
            <pc:docMk/>
            <pc:sldMasterMk cId="1687879572" sldId="2147483660"/>
            <pc:sldLayoutMk cId="4110505958" sldId="2147483670"/>
          </pc:sldLayoutMkLst>
          <pc:spChg chg="mod">
            <ac:chgData name="Elia Luna" userId="9def6739c9b5491a" providerId="LiveId" clId="{962697EF-573C-4347-A68D-934B667CCEF9}" dt="2025-09-26T03:04:55.340" v="168" actId="14100"/>
            <ac:spMkLst>
              <pc:docMk/>
              <pc:sldMasterMk cId="1687879572" sldId="2147483660"/>
              <pc:sldLayoutMk cId="4110505958" sldId="2147483670"/>
              <ac:spMk id="2" creationId="{9585F3E5-1651-0CCE-6781-C0692EB64286}"/>
            </ac:spMkLst>
          </pc:spChg>
          <pc:spChg chg="mod">
            <ac:chgData name="Elia Luna" userId="9def6739c9b5491a" providerId="LiveId" clId="{962697EF-573C-4347-A68D-934B667CCEF9}" dt="2025-09-26T03:04:55.340" v="168" actId="14100"/>
            <ac:spMkLst>
              <pc:docMk/>
              <pc:sldMasterMk cId="1687879572" sldId="2147483660"/>
              <pc:sldLayoutMk cId="4110505958" sldId="2147483670"/>
              <ac:spMk id="3" creationId="{5E8A689C-C2EF-1EB8-9A3F-E202E6FED559}"/>
            </ac:spMkLst>
          </pc:spChg>
          <pc:spChg chg="mod">
            <ac:chgData name="Elia Luna" userId="9def6739c9b5491a" providerId="LiveId" clId="{962697EF-573C-4347-A68D-934B667CCEF9}" dt="2025-09-26T03:04:55.340" v="168" actId="14100"/>
            <ac:spMkLst>
              <pc:docMk/>
              <pc:sldMasterMk cId="1687879572" sldId="2147483660"/>
              <pc:sldLayoutMk cId="4110505958" sldId="2147483670"/>
              <ac:spMk id="4" creationId="{BB7A8343-5AA4-B981-BBA7-C5D293C21194}"/>
            </ac:spMkLst>
          </pc:spChg>
          <pc:spChg chg="mod">
            <ac:chgData name="Elia Luna" userId="9def6739c9b5491a" providerId="LiveId" clId="{962697EF-573C-4347-A68D-934B667CCEF9}" dt="2025-09-26T03:04:55.340" v="168" actId="14100"/>
            <ac:spMkLst>
              <pc:docMk/>
              <pc:sldMasterMk cId="1687879572" sldId="2147483660"/>
              <pc:sldLayoutMk cId="4110505958" sldId="2147483670"/>
              <ac:spMk id="5" creationId="{CB8317D1-91FD-6D79-093B-9D4D5EBC0504}"/>
            </ac:spMkLst>
          </pc:spChg>
          <pc:spChg chg="mod">
            <ac:chgData name="Elia Luna" userId="9def6739c9b5491a" providerId="LiveId" clId="{962697EF-573C-4347-A68D-934B667CCEF9}" dt="2025-09-26T03:04:55.340" v="168" actId="14100"/>
            <ac:spMkLst>
              <pc:docMk/>
              <pc:sldMasterMk cId="1687879572" sldId="2147483660"/>
              <pc:sldLayoutMk cId="4110505958" sldId="2147483670"/>
              <ac:spMk id="6" creationId="{505989BB-9CE0-C631-7902-1121C8AF4CE8}"/>
            </ac:spMkLst>
          </pc:spChg>
        </pc:sldLayoutChg>
        <pc:sldLayoutChg chg="modSp new mod replId">
          <pc:chgData name="Elia Luna" userId="9def6739c9b5491a" providerId="LiveId" clId="{962697EF-573C-4347-A68D-934B667CCEF9}" dt="2025-09-26T03:05:03.579" v="169" actId="14100"/>
          <pc:sldLayoutMkLst>
            <pc:docMk/>
            <pc:sldMasterMk cId="1687879572" sldId="2147483660"/>
            <pc:sldLayoutMk cId="48598736" sldId="2147483671"/>
          </pc:sldLayoutMkLst>
          <pc:spChg chg="mod">
            <ac:chgData name="Elia Luna" userId="9def6739c9b5491a" providerId="LiveId" clId="{962697EF-573C-4347-A68D-934B667CCEF9}" dt="2025-09-26T03:05:03.579" v="169" actId="14100"/>
            <ac:spMkLst>
              <pc:docMk/>
              <pc:sldMasterMk cId="1687879572" sldId="2147483660"/>
              <pc:sldLayoutMk cId="48598736" sldId="2147483671"/>
              <ac:spMk id="2" creationId="{0E13FBC5-E263-5600-70CC-340467701ED6}"/>
            </ac:spMkLst>
          </pc:spChg>
          <pc:spChg chg="mod">
            <ac:chgData name="Elia Luna" userId="9def6739c9b5491a" providerId="LiveId" clId="{962697EF-573C-4347-A68D-934B667CCEF9}" dt="2025-09-26T03:05:03.579" v="169" actId="14100"/>
            <ac:spMkLst>
              <pc:docMk/>
              <pc:sldMasterMk cId="1687879572" sldId="2147483660"/>
              <pc:sldLayoutMk cId="48598736" sldId="2147483671"/>
              <ac:spMk id="3" creationId="{F6A4E154-629E-117D-0F92-A33CD7AF6B71}"/>
            </ac:spMkLst>
          </pc:spChg>
          <pc:spChg chg="mod">
            <ac:chgData name="Elia Luna" userId="9def6739c9b5491a" providerId="LiveId" clId="{962697EF-573C-4347-A68D-934B667CCEF9}" dt="2025-09-26T03:05:03.579" v="169" actId="14100"/>
            <ac:spMkLst>
              <pc:docMk/>
              <pc:sldMasterMk cId="1687879572" sldId="2147483660"/>
              <pc:sldLayoutMk cId="48598736" sldId="2147483671"/>
              <ac:spMk id="4" creationId="{4F30E3B6-2453-EA86-B6AA-E91E42021C8C}"/>
            </ac:spMkLst>
          </pc:spChg>
          <pc:spChg chg="mod">
            <ac:chgData name="Elia Luna" userId="9def6739c9b5491a" providerId="LiveId" clId="{962697EF-573C-4347-A68D-934B667CCEF9}" dt="2025-09-26T03:05:03.579" v="169" actId="14100"/>
            <ac:spMkLst>
              <pc:docMk/>
              <pc:sldMasterMk cId="1687879572" sldId="2147483660"/>
              <pc:sldLayoutMk cId="48598736" sldId="2147483671"/>
              <ac:spMk id="5" creationId="{2A13E0A4-20A0-7A21-71F3-4ACE9E7FF126}"/>
            </ac:spMkLst>
          </pc:spChg>
          <pc:spChg chg="mod">
            <ac:chgData name="Elia Luna" userId="9def6739c9b5491a" providerId="LiveId" clId="{962697EF-573C-4347-A68D-934B667CCEF9}" dt="2025-09-26T03:05:03.579" v="169" actId="14100"/>
            <ac:spMkLst>
              <pc:docMk/>
              <pc:sldMasterMk cId="1687879572" sldId="2147483660"/>
              <pc:sldLayoutMk cId="48598736" sldId="2147483671"/>
              <ac:spMk id="6" creationId="{BEDB786D-D80A-2C61-8B39-C1740BF7693D}"/>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400" b="0" i="1" u="none" strike="noStrike" kern="1200" spc="0" baseline="0">
                <a:solidFill>
                  <a:schemeClr val="tx1"/>
                </a:solidFill>
                <a:latin typeface="Aptos" panose="020B0004020202020204" pitchFamily="34" charset="0"/>
                <a:ea typeface="+mn-ea"/>
                <a:cs typeface="+mn-cs"/>
              </a:defRPr>
            </a:pPr>
            <a:r>
              <a:rPr lang="es-MX"/>
              <a:t>Presencia de mujeres</a:t>
            </a:r>
          </a:p>
        </c:rich>
      </c:tx>
      <c:overlay val="0"/>
      <c:spPr>
        <a:noFill/>
        <a:ln>
          <a:noFill/>
        </a:ln>
        <a:effectLst/>
      </c:spPr>
      <c:txPr>
        <a:bodyPr rot="0" spcFirstLastPara="1" vertOverflow="ellipsis" vert="horz" wrap="square" anchor="ctr" anchorCtr="1"/>
        <a:lstStyle/>
        <a:p>
          <a:pPr>
            <a:defRPr sz="2400" b="0" i="1" u="none" strike="noStrike" kern="1200" spc="0" baseline="0">
              <a:solidFill>
                <a:schemeClr val="tx1"/>
              </a:solidFill>
              <a:latin typeface="Aptos" panose="020B0004020202020204" pitchFamily="34" charset="0"/>
              <a:ea typeface="+mn-ea"/>
              <a:cs typeface="+mn-cs"/>
            </a:defRPr>
          </a:pPr>
          <a:endParaRPr lang="es-MX"/>
        </a:p>
      </c:txPr>
    </c:title>
    <c:autoTitleDeleted val="0"/>
    <c:plotArea>
      <c:layout/>
      <c:barChart>
        <c:barDir val="col"/>
        <c:grouping val="clustered"/>
        <c:varyColors val="0"/>
        <c:ser>
          <c:idx val="0"/>
          <c:order val="0"/>
          <c:tx>
            <c:strRef>
              <c:f>Hoja1!$A$2</c:f>
              <c:strCache>
                <c:ptCount val="1"/>
                <c:pt idx="0">
                  <c:v>Hombres</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anchor="ctr" anchorCtr="1"/>
              <a:lstStyle/>
              <a:p>
                <a:pPr>
                  <a:defRPr sz="2000" b="0" i="1" u="none" strike="noStrike" kern="1200" baseline="0">
                    <a:solidFill>
                      <a:schemeClr val="tx1"/>
                    </a:solidFill>
                    <a:latin typeface="Aptos" panose="020B000402020202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Cuautitlán Izcalli</c:v>
                </c:pt>
                <c:pt idx="1">
                  <c:v>Tultitlán</c:v>
                </c:pt>
                <c:pt idx="2">
                  <c:v>Neza</c:v>
                </c:pt>
              </c:strCache>
            </c:strRef>
          </c:cat>
          <c:val>
            <c:numRef>
              <c:f>Hoja1!$B$2:$D$2</c:f>
              <c:numCache>
                <c:formatCode>General</c:formatCode>
                <c:ptCount val="3"/>
                <c:pt idx="0">
                  <c:v>50</c:v>
                </c:pt>
                <c:pt idx="1">
                  <c:v>45</c:v>
                </c:pt>
                <c:pt idx="2">
                  <c:v>84</c:v>
                </c:pt>
              </c:numCache>
            </c:numRef>
          </c:val>
          <c:extLst>
            <c:ext xmlns:c16="http://schemas.microsoft.com/office/drawing/2014/chart" uri="{C3380CC4-5D6E-409C-BE32-E72D297353CC}">
              <c16:uniqueId val="{00000000-A089-4B31-B99E-C2D9AF0EB0AC}"/>
            </c:ext>
          </c:extLst>
        </c:ser>
        <c:ser>
          <c:idx val="1"/>
          <c:order val="1"/>
          <c:tx>
            <c:strRef>
              <c:f>Hoja1!$A$3</c:f>
              <c:strCache>
                <c:ptCount val="1"/>
                <c:pt idx="0">
                  <c:v>Mujeres</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anchor="ctr" anchorCtr="1"/>
              <a:lstStyle/>
              <a:p>
                <a:pPr>
                  <a:defRPr sz="2000" b="0" i="1" u="none" strike="noStrike" kern="1200" baseline="0">
                    <a:solidFill>
                      <a:schemeClr val="tx1"/>
                    </a:solidFill>
                    <a:latin typeface="Aptos" panose="020B000402020202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Hoja1!$B$1:$D$1</c:f>
              <c:strCache>
                <c:ptCount val="3"/>
                <c:pt idx="0">
                  <c:v>Cuautitlán Izcalli</c:v>
                </c:pt>
                <c:pt idx="1">
                  <c:v>Tultitlán</c:v>
                </c:pt>
                <c:pt idx="2">
                  <c:v>Neza</c:v>
                </c:pt>
              </c:strCache>
            </c:strRef>
          </c:cat>
          <c:val>
            <c:numRef>
              <c:f>Hoja1!$B$3:$D$3</c:f>
              <c:numCache>
                <c:formatCode>General</c:formatCode>
                <c:ptCount val="3"/>
                <c:pt idx="0">
                  <c:v>13</c:v>
                </c:pt>
                <c:pt idx="1">
                  <c:v>11</c:v>
                </c:pt>
                <c:pt idx="2">
                  <c:v>19</c:v>
                </c:pt>
              </c:numCache>
            </c:numRef>
          </c:val>
          <c:extLst>
            <c:ext xmlns:c16="http://schemas.microsoft.com/office/drawing/2014/chart" uri="{C3380CC4-5D6E-409C-BE32-E72D297353CC}">
              <c16:uniqueId val="{00000001-A089-4B31-B99E-C2D9AF0EB0AC}"/>
            </c:ext>
          </c:extLst>
        </c:ser>
        <c:dLbls>
          <c:showLegendKey val="0"/>
          <c:showVal val="0"/>
          <c:showCatName val="0"/>
          <c:showSerName val="0"/>
          <c:showPercent val="0"/>
          <c:showBubbleSize val="0"/>
        </c:dLbls>
        <c:gapWidth val="219"/>
        <c:overlap val="-27"/>
        <c:axId val="673107184"/>
        <c:axId val="673099024"/>
      </c:barChart>
      <c:catAx>
        <c:axId val="6731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1" u="none" strike="noStrike" kern="1200" baseline="0">
                <a:solidFill>
                  <a:schemeClr val="tx1"/>
                </a:solidFill>
                <a:latin typeface="Aptos" panose="020B0004020202020204" pitchFamily="34" charset="0"/>
                <a:ea typeface="+mn-ea"/>
                <a:cs typeface="+mn-cs"/>
              </a:defRPr>
            </a:pPr>
            <a:endParaRPr lang="es-MX"/>
          </a:p>
        </c:txPr>
        <c:crossAx val="673099024"/>
        <c:crosses val="autoZero"/>
        <c:auto val="1"/>
        <c:lblAlgn val="ctr"/>
        <c:lblOffset val="100"/>
        <c:noMultiLvlLbl val="0"/>
      </c:catAx>
      <c:valAx>
        <c:axId val="6730990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31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1" u="none" strike="noStrike" kern="1200" baseline="0">
              <a:solidFill>
                <a:schemeClr val="tx1"/>
              </a:solidFill>
              <a:latin typeface="Aptos" panose="020B0004020202020204" pitchFamily="34" charset="0"/>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i="1">
          <a:solidFill>
            <a:schemeClr val="tx1"/>
          </a:solidFill>
          <a:latin typeface="Aptos" panose="020B0004020202020204" pitchFamily="34" charset="0"/>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Aptos" panose="020B0004020202020204" pitchFamily="34" charset="0"/>
                <a:ea typeface="+mn-ea"/>
                <a:cs typeface="+mn-cs"/>
              </a:defRPr>
            </a:pPr>
            <a:r>
              <a:rPr lang="es-MX"/>
              <a:t>Ingresos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Aptos" panose="020B0004020202020204" pitchFamily="34" charset="0"/>
              <a:ea typeface="+mn-ea"/>
              <a:cs typeface="+mn-cs"/>
            </a:defRPr>
          </a:pPr>
          <a:endParaRPr lang="es-MX"/>
        </a:p>
      </c:txPr>
    </c:title>
    <c:autoTitleDeleted val="0"/>
    <c:plotArea>
      <c:layout/>
      <c:barChart>
        <c:barDir val="col"/>
        <c:grouping val="clustered"/>
        <c:varyColors val="0"/>
        <c:ser>
          <c:idx val="0"/>
          <c:order val="0"/>
          <c:tx>
            <c:strRef>
              <c:f>Hoja1!$A$4</c:f>
              <c:strCache>
                <c:ptCount val="1"/>
                <c:pt idx="0">
                  <c:v>Salario hombres</c:v>
                </c:pt>
              </c:strCache>
            </c:strRef>
          </c:tx>
          <c:spPr>
            <a:solidFill>
              <a:schemeClr val="accent6">
                <a:tint val="77000"/>
              </a:schemeClr>
            </a:solidFill>
            <a:ln>
              <a:noFill/>
            </a:ln>
            <a:effectLst/>
          </c:spPr>
          <c:invertIfNegative val="0"/>
          <c:dLbls>
            <c:dLbl>
              <c:idx val="0"/>
              <c:layout>
                <c:manualLayout>
                  <c:x val="-3.9197530864197817E-3"/>
                  <c:y val="-5.72710437710437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CC-4C94-8B5F-C45E597F4885}"/>
                </c:ext>
              </c:extLst>
            </c:dLbl>
            <c:dLbl>
              <c:idx val="1"/>
              <c:layout>
                <c:manualLayout>
                  <c:x val="-3.5277777777777776E-2"/>
                  <c:y val="3.16590909090906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CC-4C94-8B5F-C45E597F488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Hoja1!$C$1:$D$1</c:f>
              <c:strCache>
                <c:ptCount val="2"/>
                <c:pt idx="0">
                  <c:v>Tultitlán</c:v>
                </c:pt>
                <c:pt idx="1">
                  <c:v>Neza</c:v>
                </c:pt>
              </c:strCache>
              <c:extLst/>
            </c:strRef>
          </c:cat>
          <c:val>
            <c:numRef>
              <c:f>Hoja1!$C$4:$D$4</c:f>
              <c:numCache>
                <c:formatCode>"$"#,##0_);[Red]\("$"#,##0\)</c:formatCode>
                <c:ptCount val="2"/>
                <c:pt idx="0" formatCode="_(&quot;$&quot;* #,##0.00_);_(&quot;$&quot;* \(#,##0.00\);_(&quot;$&quot;* &quot;-&quot;??_);_(@_)">
                  <c:v>12278.54</c:v>
                </c:pt>
                <c:pt idx="1">
                  <c:v>13694.3</c:v>
                </c:pt>
              </c:numCache>
              <c:extLst/>
            </c:numRef>
          </c:val>
          <c:extLst>
            <c:ext xmlns:c16="http://schemas.microsoft.com/office/drawing/2014/chart" uri="{C3380CC4-5D6E-409C-BE32-E72D297353CC}">
              <c16:uniqueId val="{00000000-15E2-4AF6-AE88-B929F859AC71}"/>
            </c:ext>
          </c:extLst>
        </c:ser>
        <c:ser>
          <c:idx val="1"/>
          <c:order val="1"/>
          <c:tx>
            <c:strRef>
              <c:f>Hoja1!$A$5</c:f>
              <c:strCache>
                <c:ptCount val="1"/>
                <c:pt idx="0">
                  <c:v>Salario mujeres</c:v>
                </c:pt>
              </c:strCache>
            </c:strRef>
          </c:tx>
          <c:spPr>
            <a:solidFill>
              <a:schemeClr val="accent6">
                <a:shade val="76000"/>
              </a:schemeClr>
            </a:solidFill>
            <a:ln>
              <a:noFill/>
            </a:ln>
            <a:effectLst/>
          </c:spPr>
          <c:invertIfNegative val="0"/>
          <c:dLbls>
            <c:dLbl>
              <c:idx val="0"/>
              <c:layout>
                <c:manualLayout>
                  <c:x val="3.9981481481481396E-2"/>
                  <c:y val="6.4141414141413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C-4C94-8B5F-C45E597F4885}"/>
                </c:ext>
              </c:extLst>
            </c:dLbl>
            <c:dLbl>
              <c:idx val="1"/>
              <c:layout>
                <c:manualLayout>
                  <c:x val="3.7629629629629631E-2"/>
                  <c:y val="-6.41414141414144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CC-4C94-8B5F-C45E597F488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Hoja1!$C$1:$D$1</c:f>
              <c:strCache>
                <c:ptCount val="2"/>
                <c:pt idx="0">
                  <c:v>Tultitlán</c:v>
                </c:pt>
                <c:pt idx="1">
                  <c:v>Neza</c:v>
                </c:pt>
              </c:strCache>
              <c:extLst/>
            </c:strRef>
          </c:cat>
          <c:val>
            <c:numRef>
              <c:f>Hoja1!$C$5:$D$5</c:f>
              <c:numCache>
                <c:formatCode>"$"#,##0_);[Red]\("$"#,##0\)</c:formatCode>
                <c:ptCount val="2"/>
                <c:pt idx="0" formatCode="_(&quot;$&quot;* #,##0.00_);_(&quot;$&quot;* \(#,##0.00\);_(&quot;$&quot;* &quot;-&quot;??_);_(@_)">
                  <c:v>11685.14</c:v>
                </c:pt>
                <c:pt idx="1">
                  <c:v>13480</c:v>
                </c:pt>
              </c:numCache>
              <c:extLst/>
            </c:numRef>
          </c:val>
          <c:extLst>
            <c:ext xmlns:c16="http://schemas.microsoft.com/office/drawing/2014/chart" uri="{C3380CC4-5D6E-409C-BE32-E72D297353CC}">
              <c16:uniqueId val="{00000001-15E2-4AF6-AE88-B929F859AC71}"/>
            </c:ext>
          </c:extLst>
        </c:ser>
        <c:dLbls>
          <c:showLegendKey val="0"/>
          <c:showVal val="0"/>
          <c:showCatName val="0"/>
          <c:showSerName val="0"/>
          <c:showPercent val="0"/>
          <c:showBubbleSize val="0"/>
        </c:dLbls>
        <c:gapWidth val="219"/>
        <c:overlap val="-27"/>
        <c:axId val="672996784"/>
        <c:axId val="673012624"/>
      </c:barChart>
      <c:catAx>
        <c:axId val="67299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s-MX"/>
          </a:p>
        </c:txPr>
        <c:crossAx val="673012624"/>
        <c:crosses val="autoZero"/>
        <c:auto val="1"/>
        <c:lblAlgn val="ctr"/>
        <c:lblOffset val="100"/>
        <c:noMultiLvlLbl val="0"/>
      </c:catAx>
      <c:valAx>
        <c:axId val="6730126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s-MX"/>
          </a:p>
        </c:txPr>
        <c:crossAx val="67299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Aptos" panose="020B0004020202020204" pitchFamily="34"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Aptos" panose="020B0004020202020204" pitchFamily="34" charset="0"/>
                <a:ea typeface="+mn-ea"/>
                <a:cs typeface="+mn-cs"/>
              </a:defRPr>
            </a:pPr>
            <a:r>
              <a:rPr lang="es-MX"/>
              <a:t>Escolaridad en cuerpos de bomberos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Aptos" panose="020B0004020202020204" pitchFamily="34" charset="0"/>
              <a:ea typeface="+mn-ea"/>
              <a:cs typeface="+mn-cs"/>
            </a:defRPr>
          </a:pPr>
          <a:endParaRPr lang="es-MX"/>
        </a:p>
      </c:txPr>
    </c:title>
    <c:autoTitleDeleted val="0"/>
    <c:plotArea>
      <c:layout/>
      <c:barChart>
        <c:barDir val="col"/>
        <c:grouping val="clustered"/>
        <c:varyColors val="0"/>
        <c:ser>
          <c:idx val="1"/>
          <c:order val="0"/>
          <c:tx>
            <c:strRef>
              <c:f>Hoja1!$A$11</c:f>
              <c:strCache>
                <c:ptCount val="1"/>
                <c:pt idx="0">
                  <c:v>Mujeres Izcalli</c:v>
                </c:pt>
              </c:strCache>
            </c:strRef>
          </c:tx>
          <c:spPr>
            <a:solidFill>
              <a:srgbClr val="FFFF00"/>
            </a:solidFill>
            <a:ln>
              <a:noFill/>
            </a:ln>
            <a:effectLst/>
          </c:spPr>
          <c:invertIfNegative val="0"/>
          <c:cat>
            <c:strRef>
              <c:f>Hoja1!$B$10:$G$10</c:f>
              <c:strCache>
                <c:ptCount val="6"/>
                <c:pt idx="0">
                  <c:v>Sin información</c:v>
                </c:pt>
                <c:pt idx="1">
                  <c:v>Primaria</c:v>
                </c:pt>
                <c:pt idx="2">
                  <c:v>Secundaria</c:v>
                </c:pt>
                <c:pt idx="3">
                  <c:v>Bachillerato</c:v>
                </c:pt>
                <c:pt idx="4">
                  <c:v>Técnico superior / Técnico bachiller</c:v>
                </c:pt>
                <c:pt idx="5">
                  <c:v>Licencitura</c:v>
                </c:pt>
              </c:strCache>
            </c:strRef>
          </c:cat>
          <c:val>
            <c:numRef>
              <c:f>Hoja1!$B$11:$G$11</c:f>
              <c:numCache>
                <c:formatCode>0.0%</c:formatCode>
                <c:ptCount val="6"/>
                <c:pt idx="0">
                  <c:v>7.6923076923076927E-2</c:v>
                </c:pt>
                <c:pt idx="1">
                  <c:v>0</c:v>
                </c:pt>
                <c:pt idx="2">
                  <c:v>0.15384615384615385</c:v>
                </c:pt>
                <c:pt idx="3">
                  <c:v>0.15384615384615385</c:v>
                </c:pt>
                <c:pt idx="4">
                  <c:v>0.61538461538461542</c:v>
                </c:pt>
                <c:pt idx="5">
                  <c:v>0</c:v>
                </c:pt>
              </c:numCache>
            </c:numRef>
          </c:val>
          <c:extLst>
            <c:ext xmlns:c16="http://schemas.microsoft.com/office/drawing/2014/chart" uri="{C3380CC4-5D6E-409C-BE32-E72D297353CC}">
              <c16:uniqueId val="{00000000-CAE2-4882-A83A-94EEA70AF4F1}"/>
            </c:ext>
          </c:extLst>
        </c:ser>
        <c:ser>
          <c:idx val="2"/>
          <c:order val="1"/>
          <c:tx>
            <c:strRef>
              <c:f>Hoja1!$A$12</c:f>
              <c:strCache>
                <c:ptCount val="1"/>
                <c:pt idx="0">
                  <c:v>Hombres Izcalli</c:v>
                </c:pt>
              </c:strCache>
            </c:strRef>
          </c:tx>
          <c:spPr>
            <a:solidFill>
              <a:schemeClr val="accent4">
                <a:tint val="90000"/>
              </a:schemeClr>
            </a:solidFill>
            <a:ln>
              <a:noFill/>
            </a:ln>
            <a:effectLst/>
          </c:spPr>
          <c:invertIfNegative val="0"/>
          <c:cat>
            <c:strRef>
              <c:f>Hoja1!$B$10:$G$10</c:f>
              <c:strCache>
                <c:ptCount val="6"/>
                <c:pt idx="0">
                  <c:v>Sin información</c:v>
                </c:pt>
                <c:pt idx="1">
                  <c:v>Primaria</c:v>
                </c:pt>
                <c:pt idx="2">
                  <c:v>Secundaria</c:v>
                </c:pt>
                <c:pt idx="3">
                  <c:v>Bachillerato</c:v>
                </c:pt>
                <c:pt idx="4">
                  <c:v>Técnico superior / Técnico bachiller</c:v>
                </c:pt>
                <c:pt idx="5">
                  <c:v>Licencitura</c:v>
                </c:pt>
              </c:strCache>
            </c:strRef>
          </c:cat>
          <c:val>
            <c:numRef>
              <c:f>Hoja1!$B$12:$G$12</c:f>
              <c:numCache>
                <c:formatCode>0.0%</c:formatCode>
                <c:ptCount val="6"/>
                <c:pt idx="0">
                  <c:v>0.02</c:v>
                </c:pt>
                <c:pt idx="1">
                  <c:v>0</c:v>
                </c:pt>
                <c:pt idx="2">
                  <c:v>0.14000000000000001</c:v>
                </c:pt>
                <c:pt idx="3">
                  <c:v>0.22</c:v>
                </c:pt>
                <c:pt idx="4">
                  <c:v>0.54</c:v>
                </c:pt>
                <c:pt idx="5">
                  <c:v>0.08</c:v>
                </c:pt>
              </c:numCache>
            </c:numRef>
          </c:val>
          <c:extLst>
            <c:ext xmlns:c16="http://schemas.microsoft.com/office/drawing/2014/chart" uri="{C3380CC4-5D6E-409C-BE32-E72D297353CC}">
              <c16:uniqueId val="{00000001-CAE2-4882-A83A-94EEA70AF4F1}"/>
            </c:ext>
          </c:extLst>
        </c:ser>
        <c:ser>
          <c:idx val="4"/>
          <c:order val="2"/>
          <c:tx>
            <c:strRef>
              <c:f>Hoja1!$A$13</c:f>
              <c:strCache>
                <c:ptCount val="1"/>
                <c:pt idx="0">
                  <c:v>Mujeres Tultitlán</c:v>
                </c:pt>
              </c:strCache>
            </c:strRef>
          </c:tx>
          <c:spPr>
            <a:solidFill>
              <a:srgbClr val="FFC000"/>
            </a:solidFill>
            <a:ln>
              <a:noFill/>
            </a:ln>
            <a:effectLst/>
          </c:spPr>
          <c:invertIfNegative val="0"/>
          <c:cat>
            <c:strRef>
              <c:f>Hoja1!$B$10:$G$10</c:f>
              <c:strCache>
                <c:ptCount val="6"/>
                <c:pt idx="0">
                  <c:v>Sin información</c:v>
                </c:pt>
                <c:pt idx="1">
                  <c:v>Primaria</c:v>
                </c:pt>
                <c:pt idx="2">
                  <c:v>Secundaria</c:v>
                </c:pt>
                <c:pt idx="3">
                  <c:v>Bachillerato</c:v>
                </c:pt>
                <c:pt idx="4">
                  <c:v>Técnico superior / Técnico bachiller</c:v>
                </c:pt>
                <c:pt idx="5">
                  <c:v>Licencitura</c:v>
                </c:pt>
              </c:strCache>
            </c:strRef>
          </c:cat>
          <c:val>
            <c:numRef>
              <c:f>Hoja1!$B$13:$G$13</c:f>
              <c:numCache>
                <c:formatCode>0.0%</c:formatCode>
                <c:ptCount val="6"/>
                <c:pt idx="0">
                  <c:v>0</c:v>
                </c:pt>
                <c:pt idx="1">
                  <c:v>0</c:v>
                </c:pt>
                <c:pt idx="2">
                  <c:v>9.0909090909090912E-2</c:v>
                </c:pt>
                <c:pt idx="3">
                  <c:v>0.72727272727272729</c:v>
                </c:pt>
                <c:pt idx="4">
                  <c:v>9.0909090909090912E-2</c:v>
                </c:pt>
                <c:pt idx="5">
                  <c:v>9.0909090909090912E-2</c:v>
                </c:pt>
              </c:numCache>
            </c:numRef>
          </c:val>
          <c:extLst>
            <c:ext xmlns:c16="http://schemas.microsoft.com/office/drawing/2014/chart" uri="{C3380CC4-5D6E-409C-BE32-E72D297353CC}">
              <c16:uniqueId val="{00000002-CAE2-4882-A83A-94EEA70AF4F1}"/>
            </c:ext>
          </c:extLst>
        </c:ser>
        <c:ser>
          <c:idx val="5"/>
          <c:order val="3"/>
          <c:tx>
            <c:strRef>
              <c:f>Hoja1!$A$14</c:f>
              <c:strCache>
                <c:ptCount val="1"/>
                <c:pt idx="0">
                  <c:v>Hombres Tultitlán</c:v>
                </c:pt>
              </c:strCache>
            </c:strRef>
          </c:tx>
          <c:spPr>
            <a:solidFill>
              <a:schemeClr val="accent4">
                <a:shade val="50000"/>
              </a:schemeClr>
            </a:solidFill>
            <a:ln>
              <a:noFill/>
            </a:ln>
            <a:effectLst/>
          </c:spPr>
          <c:invertIfNegative val="0"/>
          <c:cat>
            <c:strRef>
              <c:f>Hoja1!$B$10:$G$10</c:f>
              <c:strCache>
                <c:ptCount val="6"/>
                <c:pt idx="0">
                  <c:v>Sin información</c:v>
                </c:pt>
                <c:pt idx="1">
                  <c:v>Primaria</c:v>
                </c:pt>
                <c:pt idx="2">
                  <c:v>Secundaria</c:v>
                </c:pt>
                <c:pt idx="3">
                  <c:v>Bachillerato</c:v>
                </c:pt>
                <c:pt idx="4">
                  <c:v>Técnico superior / Técnico bachiller</c:v>
                </c:pt>
                <c:pt idx="5">
                  <c:v>Licencitura</c:v>
                </c:pt>
              </c:strCache>
            </c:strRef>
          </c:cat>
          <c:val>
            <c:numRef>
              <c:f>Hoja1!$B$14:$G$14</c:f>
              <c:numCache>
                <c:formatCode>0.0%</c:formatCode>
                <c:ptCount val="6"/>
                <c:pt idx="0">
                  <c:v>0</c:v>
                </c:pt>
                <c:pt idx="1">
                  <c:v>2.2222222222222223E-2</c:v>
                </c:pt>
                <c:pt idx="2">
                  <c:v>0.28888888888888886</c:v>
                </c:pt>
                <c:pt idx="3">
                  <c:v>0.51111111111111107</c:v>
                </c:pt>
                <c:pt idx="4">
                  <c:v>8.8888888888888892E-2</c:v>
                </c:pt>
                <c:pt idx="5">
                  <c:v>8.8888888888888892E-2</c:v>
                </c:pt>
              </c:numCache>
            </c:numRef>
          </c:val>
          <c:extLst>
            <c:ext xmlns:c16="http://schemas.microsoft.com/office/drawing/2014/chart" uri="{C3380CC4-5D6E-409C-BE32-E72D297353CC}">
              <c16:uniqueId val="{00000003-CAE2-4882-A83A-94EEA70AF4F1}"/>
            </c:ext>
          </c:extLst>
        </c:ser>
        <c:dLbls>
          <c:showLegendKey val="0"/>
          <c:showVal val="0"/>
          <c:showCatName val="0"/>
          <c:showSerName val="0"/>
          <c:showPercent val="0"/>
          <c:showBubbleSize val="0"/>
        </c:dLbls>
        <c:gapWidth val="219"/>
        <c:overlap val="-27"/>
        <c:axId val="673067344"/>
        <c:axId val="673064944"/>
      </c:barChart>
      <c:catAx>
        <c:axId val="67306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ptos" panose="020B0004020202020204" pitchFamily="34" charset="0"/>
                <a:ea typeface="+mn-ea"/>
                <a:cs typeface="+mn-cs"/>
              </a:defRPr>
            </a:pPr>
            <a:endParaRPr lang="es-MX"/>
          </a:p>
        </c:txPr>
        <c:crossAx val="673064944"/>
        <c:crosses val="autoZero"/>
        <c:auto val="1"/>
        <c:lblAlgn val="ctr"/>
        <c:lblOffset val="100"/>
        <c:noMultiLvlLbl val="0"/>
      </c:catAx>
      <c:valAx>
        <c:axId val="673064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Aptos" panose="020B0004020202020204" pitchFamily="34" charset="0"/>
                <a:ea typeface="+mn-ea"/>
                <a:cs typeface="+mn-cs"/>
              </a:defRPr>
            </a:pPr>
            <a:endParaRPr lang="es-MX"/>
          </a:p>
        </c:txPr>
        <c:crossAx val="67306734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ptos" panose="020B0004020202020204" pitchFamily="34" charset="0"/>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latin typeface="Aptos" panose="020B00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AF0-69F0-4362-BBD4-8195619EDFDA}" type="datetimeFigureOut">
              <a:rPr lang="es-MX" smtClean="0"/>
              <a:t>05/10/2025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6186A-C57D-45D4-83D2-EEBD8E5468C6}" type="slidenum">
              <a:rPr lang="es-MX" smtClean="0"/>
              <a:t>‹Nº›</a:t>
            </a:fld>
            <a:endParaRPr lang="es-MX"/>
          </a:p>
        </p:txBody>
      </p:sp>
    </p:spTree>
    <p:extLst>
      <p:ext uri="{BB962C8B-B14F-4D97-AF65-F5344CB8AC3E}">
        <p14:creationId xmlns:p14="http://schemas.microsoft.com/office/powerpoint/2010/main" val="90111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i="1" dirty="0"/>
              <a:t>“La igualdad formal garantiza el mismo trato; la equidad sustantiva implica transformar las condiciones que reproducen la desigualdad.”</a:t>
            </a:r>
            <a:r>
              <a:rPr lang="es-ES" dirty="0"/>
              <a:t> CEPAL 2017</a:t>
            </a:r>
            <a:br>
              <a:rPr lang="es-ES" dirty="0"/>
            </a:br>
            <a:r>
              <a:rPr lang="es-ES" dirty="0"/>
              <a:t>“La justicia no está en dar lo mismo a todos, sino en </a:t>
            </a:r>
            <a:r>
              <a:rPr lang="es-ES" b="1" dirty="0"/>
              <a:t>remover los obstáculos que impiden a cada persona desarrollar su potencial</a:t>
            </a:r>
            <a:r>
              <a:rPr lang="es-ES" dirty="0"/>
              <a:t>.” </a:t>
            </a:r>
            <a:r>
              <a:rPr lang="es-ES" b="1" dirty="0"/>
              <a:t>Amartya Sen</a:t>
            </a:r>
            <a:endParaRPr lang="es-MX" dirty="0"/>
          </a:p>
        </p:txBody>
      </p:sp>
      <p:sp>
        <p:nvSpPr>
          <p:cNvPr id="4" name="Marcador de número de diapositiva 3"/>
          <p:cNvSpPr>
            <a:spLocks noGrp="1"/>
          </p:cNvSpPr>
          <p:nvPr>
            <p:ph type="sldNum" sz="quarter" idx="5"/>
          </p:nvPr>
        </p:nvSpPr>
        <p:spPr/>
        <p:txBody>
          <a:bodyPr/>
          <a:lstStyle/>
          <a:p>
            <a:fld id="{876DDF20-B6DD-4679-AF62-D97EDC870BF1}" type="slidenum">
              <a:rPr lang="es-MX" smtClean="0"/>
              <a:t>9</a:t>
            </a:fld>
            <a:endParaRPr lang="es-MX"/>
          </a:p>
        </p:txBody>
      </p:sp>
    </p:spTree>
    <p:extLst>
      <p:ext uri="{BB962C8B-B14F-4D97-AF65-F5344CB8AC3E}">
        <p14:creationId xmlns:p14="http://schemas.microsoft.com/office/powerpoint/2010/main" val="322658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Equidad es transformar masculinidades</a:t>
            </a:r>
            <a:endParaRPr lang="es-MX" dirty="0"/>
          </a:p>
        </p:txBody>
      </p:sp>
      <p:sp>
        <p:nvSpPr>
          <p:cNvPr id="4" name="Marcador de número de diapositiva 3"/>
          <p:cNvSpPr>
            <a:spLocks noGrp="1"/>
          </p:cNvSpPr>
          <p:nvPr>
            <p:ph type="sldNum" sz="quarter" idx="5"/>
          </p:nvPr>
        </p:nvSpPr>
        <p:spPr/>
        <p:txBody>
          <a:bodyPr/>
          <a:lstStyle/>
          <a:p>
            <a:fld id="{876DDF20-B6DD-4679-AF62-D97EDC870BF1}" type="slidenum">
              <a:rPr lang="es-MX" smtClean="0"/>
              <a:t>10</a:t>
            </a:fld>
            <a:endParaRPr lang="es-MX"/>
          </a:p>
        </p:txBody>
      </p:sp>
    </p:spTree>
    <p:extLst>
      <p:ext uri="{BB962C8B-B14F-4D97-AF65-F5344CB8AC3E}">
        <p14:creationId xmlns:p14="http://schemas.microsoft.com/office/powerpoint/2010/main" val="401994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no aplicamos un enfoque interseccional, corremos el riesgo de invisibilizar a las más vulneradas </a:t>
            </a:r>
            <a:r>
              <a:rPr lang="es-ES" b="1" dirty="0"/>
              <a:t>dentro de las propias mujeres</a:t>
            </a:r>
            <a:r>
              <a:rPr lang="es-ES" dirty="0"/>
              <a:t>.</a:t>
            </a:r>
            <a:br>
              <a:rPr lang="es-ES" dirty="0"/>
            </a:br>
            <a:r>
              <a:rPr lang="es-ES" dirty="0"/>
              <a:t>Y también de diseñar políticas que beneficien a unas pocas, dejando fuera a quienes más necesitan apoyo.</a:t>
            </a:r>
            <a:endParaRPr lang="es-MX" dirty="0"/>
          </a:p>
        </p:txBody>
      </p:sp>
      <p:sp>
        <p:nvSpPr>
          <p:cNvPr id="4" name="Marcador de número de diapositiva 3"/>
          <p:cNvSpPr>
            <a:spLocks noGrp="1"/>
          </p:cNvSpPr>
          <p:nvPr>
            <p:ph type="sldNum" sz="quarter" idx="5"/>
          </p:nvPr>
        </p:nvSpPr>
        <p:spPr/>
        <p:txBody>
          <a:bodyPr/>
          <a:lstStyle/>
          <a:p>
            <a:fld id="{876DDF20-B6DD-4679-AF62-D97EDC870BF1}" type="slidenum">
              <a:rPr lang="es-MX" smtClean="0"/>
              <a:t>13</a:t>
            </a:fld>
            <a:endParaRPr lang="es-MX"/>
          </a:p>
        </p:txBody>
      </p:sp>
    </p:spTree>
    <p:extLst>
      <p:ext uri="{BB962C8B-B14F-4D97-AF65-F5344CB8AC3E}">
        <p14:creationId xmlns:p14="http://schemas.microsoft.com/office/powerpoint/2010/main" val="253575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https://forms.office.com/Pages/DesignPageV2.aspx?lang=es-es&amp;subpage=design&amp;FormId=ECkoX28XnUWrfbdEqm78B3-YLX9tRp5PmnMkdkTpR8BUQkw0R0VOQUNZWFM2RDE0Tko3NFVKOE04UC4u&amp;Token=aa56617a57e9488c9e610fa387619030</a:t>
            </a:r>
          </a:p>
        </p:txBody>
      </p:sp>
      <p:sp>
        <p:nvSpPr>
          <p:cNvPr id="4" name="Marcador de número de diapositiva 3"/>
          <p:cNvSpPr>
            <a:spLocks noGrp="1"/>
          </p:cNvSpPr>
          <p:nvPr>
            <p:ph type="sldNum" sz="quarter" idx="5"/>
          </p:nvPr>
        </p:nvSpPr>
        <p:spPr/>
        <p:txBody>
          <a:bodyPr/>
          <a:lstStyle/>
          <a:p>
            <a:fld id="{876DDF20-B6DD-4679-AF62-D97EDC870BF1}" type="slidenum">
              <a:rPr lang="es-MX" smtClean="0"/>
              <a:t>14</a:t>
            </a:fld>
            <a:endParaRPr lang="es-MX"/>
          </a:p>
        </p:txBody>
      </p:sp>
    </p:spTree>
    <p:extLst>
      <p:ext uri="{BB962C8B-B14F-4D97-AF65-F5344CB8AC3E}">
        <p14:creationId xmlns:p14="http://schemas.microsoft.com/office/powerpoint/2010/main" val="20126481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5.jpeg"/><Relationship Id="rId4" Type="http://schemas.openxmlformats.org/officeDocument/2006/relationships/image" Target="../media/image7.png"/><Relationship Id="rId9" Type="http://schemas.openxmlformats.org/officeDocument/2006/relationships/image" Target="../media/image11.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E1D22-4826-020F-E04C-78690F58A6A9}"/>
              </a:ext>
            </a:extLst>
          </p:cNvPr>
          <p:cNvSpPr>
            <a:spLocks noGrp="1"/>
          </p:cNvSpPr>
          <p:nvPr>
            <p:ph type="ctrTitle"/>
          </p:nvPr>
        </p:nvSpPr>
        <p:spPr>
          <a:xfrm>
            <a:off x="2286000" y="1684338"/>
            <a:ext cx="13716000" cy="35814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6DDFCEB-4224-E4B0-94B2-3C76E194BD02}"/>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37FEDB4-1414-1E17-452F-4BE78CFC8135}"/>
              </a:ext>
            </a:extLst>
          </p:cNvPr>
          <p:cNvSpPr>
            <a:spLocks noGrp="1"/>
          </p:cNvSpPr>
          <p:nvPr>
            <p:ph type="dt" sz="half" idx="10"/>
          </p:nvPr>
        </p:nvSpPr>
        <p:spPr/>
        <p:txBody>
          <a:bodyPr/>
          <a:lstStyle/>
          <a:p>
            <a:fld id="{84101F81-6668-42B3-838F-304A9889C711}" type="datetimeFigureOut">
              <a:rPr lang="es-MX" smtClean="0"/>
              <a:t>05/10/2025</a:t>
            </a:fld>
            <a:endParaRPr lang="es-MX"/>
          </a:p>
        </p:txBody>
      </p:sp>
      <p:sp>
        <p:nvSpPr>
          <p:cNvPr id="5" name="Marcador de pie de página 4">
            <a:extLst>
              <a:ext uri="{FF2B5EF4-FFF2-40B4-BE49-F238E27FC236}">
                <a16:creationId xmlns:a16="http://schemas.microsoft.com/office/drawing/2014/main" id="{B750332F-9D6E-4894-9CC5-58C1A2CC02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6A76BA2-83EE-3FFE-CA07-BA86F0F92A09}"/>
              </a:ext>
            </a:extLst>
          </p:cNvPr>
          <p:cNvSpPr>
            <a:spLocks noGrp="1"/>
          </p:cNvSpPr>
          <p:nvPr>
            <p:ph type="sldNum" sz="quarter" idx="12"/>
          </p:nvPr>
        </p:nvSpPr>
        <p:spPr/>
        <p:txBody>
          <a:bodyPr/>
          <a:lstStyle/>
          <a:p>
            <a:fld id="{3BA0D37D-CCD3-49AD-8A99-8347C1B5E200}" type="slidenum">
              <a:rPr lang="es-MX" smtClean="0"/>
              <a:t>‹Nº›</a:t>
            </a:fld>
            <a:endParaRPr lang="es-MX"/>
          </a:p>
        </p:txBody>
      </p:sp>
      <p:grpSp>
        <p:nvGrpSpPr>
          <p:cNvPr id="7" name="Group 25">
            <a:extLst>
              <a:ext uri="{FF2B5EF4-FFF2-40B4-BE49-F238E27FC236}">
                <a16:creationId xmlns:a16="http://schemas.microsoft.com/office/drawing/2014/main" id="{4AB6D49D-3D90-A425-2685-98C26F3174A9}"/>
              </a:ext>
            </a:extLst>
          </p:cNvPr>
          <p:cNvGrpSpPr/>
          <p:nvPr userDrawn="1"/>
        </p:nvGrpSpPr>
        <p:grpSpPr>
          <a:xfrm>
            <a:off x="-76200" y="8233486"/>
            <a:ext cx="18288000" cy="2053514"/>
            <a:chOff x="0" y="0"/>
            <a:chExt cx="4471005" cy="502038"/>
          </a:xfrm>
        </p:grpSpPr>
        <p:sp>
          <p:nvSpPr>
            <p:cNvPr id="8" name="Freeform 26">
              <a:extLst>
                <a:ext uri="{FF2B5EF4-FFF2-40B4-BE49-F238E27FC236}">
                  <a16:creationId xmlns:a16="http://schemas.microsoft.com/office/drawing/2014/main" id="{53C2F844-AFE0-FEC3-2348-770210BE87BB}"/>
                </a:ext>
              </a:extLst>
            </p:cNvPr>
            <p:cNvSpPr/>
            <p:nvPr/>
          </p:nvSpPr>
          <p:spPr>
            <a:xfrm>
              <a:off x="0" y="0"/>
              <a:ext cx="4471005" cy="502038"/>
            </a:xfrm>
            <a:custGeom>
              <a:avLst/>
              <a:gdLst/>
              <a:ahLst/>
              <a:cxnLst/>
              <a:rect l="l" t="t" r="r" b="b"/>
              <a:pathLst>
                <a:path w="4471005" h="502038">
                  <a:moveTo>
                    <a:pt x="0" y="0"/>
                  </a:moveTo>
                  <a:lnTo>
                    <a:pt x="4471005" y="0"/>
                  </a:lnTo>
                  <a:lnTo>
                    <a:pt x="4471005" y="502038"/>
                  </a:lnTo>
                  <a:lnTo>
                    <a:pt x="0" y="502038"/>
                  </a:lnTo>
                  <a:close/>
                </a:path>
              </a:pathLst>
            </a:custGeom>
            <a:solidFill>
              <a:srgbClr val="FFFFFF"/>
            </a:solidFill>
          </p:spPr>
          <p:txBody>
            <a:bodyPr/>
            <a:lstStyle/>
            <a:p>
              <a:endParaRPr lang="es-MX"/>
            </a:p>
          </p:txBody>
        </p:sp>
        <p:sp>
          <p:nvSpPr>
            <p:cNvPr id="9" name="TextBox 27">
              <a:extLst>
                <a:ext uri="{FF2B5EF4-FFF2-40B4-BE49-F238E27FC236}">
                  <a16:creationId xmlns:a16="http://schemas.microsoft.com/office/drawing/2014/main" id="{121480DD-51C9-CD9D-E972-C49AB058BA4B}"/>
                </a:ext>
              </a:extLst>
            </p:cNvPr>
            <p:cNvSpPr txBox="1"/>
            <p:nvPr/>
          </p:nvSpPr>
          <p:spPr>
            <a:xfrm>
              <a:off x="0" y="-9525"/>
              <a:ext cx="4471005" cy="511563"/>
            </a:xfrm>
            <a:prstGeom prst="rect">
              <a:avLst/>
            </a:prstGeom>
          </p:spPr>
          <p:txBody>
            <a:bodyPr lIns="21000" tIns="21000" rIns="21000" bIns="21000" rtlCol="0" anchor="ctr"/>
            <a:lstStyle/>
            <a:p>
              <a:pPr algn="ctr">
                <a:lnSpc>
                  <a:spcPts val="1099"/>
                </a:lnSpc>
                <a:spcBef>
                  <a:spcPct val="0"/>
                </a:spcBef>
              </a:pPr>
              <a:endParaRPr/>
            </a:p>
          </p:txBody>
        </p:sp>
      </p:grpSp>
      <p:sp>
        <p:nvSpPr>
          <p:cNvPr id="10" name="Freeform 28">
            <a:extLst>
              <a:ext uri="{FF2B5EF4-FFF2-40B4-BE49-F238E27FC236}">
                <a16:creationId xmlns:a16="http://schemas.microsoft.com/office/drawing/2014/main" id="{6F0D1456-2DC1-9A4D-10C2-6D7169B9DBA0}"/>
              </a:ext>
            </a:extLst>
          </p:cNvPr>
          <p:cNvSpPr/>
          <p:nvPr userDrawn="1"/>
        </p:nvSpPr>
        <p:spPr>
          <a:xfrm>
            <a:off x="593444" y="8742889"/>
            <a:ext cx="3631421" cy="985355"/>
          </a:xfrm>
          <a:custGeom>
            <a:avLst/>
            <a:gdLst/>
            <a:ahLst/>
            <a:cxnLst/>
            <a:rect l="l" t="t" r="r" b="b"/>
            <a:pathLst>
              <a:path w="3631421" h="985355">
                <a:moveTo>
                  <a:pt x="0" y="0"/>
                </a:moveTo>
                <a:lnTo>
                  <a:pt x="3631422" y="0"/>
                </a:lnTo>
                <a:lnTo>
                  <a:pt x="3631422" y="985355"/>
                </a:lnTo>
                <a:lnTo>
                  <a:pt x="0" y="985355"/>
                </a:lnTo>
                <a:lnTo>
                  <a:pt x="0" y="0"/>
                </a:lnTo>
                <a:close/>
              </a:path>
            </a:pathLst>
          </a:custGeom>
          <a:blipFill>
            <a:blip r:embed="rId2"/>
            <a:stretch>
              <a:fillRect/>
            </a:stretch>
          </a:blipFill>
        </p:spPr>
        <p:txBody>
          <a:bodyPr/>
          <a:lstStyle/>
          <a:p>
            <a:endParaRPr lang="es-MX"/>
          </a:p>
        </p:txBody>
      </p:sp>
      <p:sp>
        <p:nvSpPr>
          <p:cNvPr id="11" name="Freeform 29">
            <a:extLst>
              <a:ext uri="{FF2B5EF4-FFF2-40B4-BE49-F238E27FC236}">
                <a16:creationId xmlns:a16="http://schemas.microsoft.com/office/drawing/2014/main" id="{7F6D6C2A-AA7C-D8CF-60CF-429ACF136E94}"/>
              </a:ext>
            </a:extLst>
          </p:cNvPr>
          <p:cNvSpPr/>
          <p:nvPr userDrawn="1"/>
        </p:nvSpPr>
        <p:spPr>
          <a:xfrm>
            <a:off x="8490013" y="8511908"/>
            <a:ext cx="2175584" cy="1447316"/>
          </a:xfrm>
          <a:custGeom>
            <a:avLst/>
            <a:gdLst/>
            <a:ahLst/>
            <a:cxnLst/>
            <a:rect l="l" t="t" r="r" b="b"/>
            <a:pathLst>
              <a:path w="2175584" h="1447316">
                <a:moveTo>
                  <a:pt x="0" y="0"/>
                </a:moveTo>
                <a:lnTo>
                  <a:pt x="2175583" y="0"/>
                </a:lnTo>
                <a:lnTo>
                  <a:pt x="2175583" y="1447316"/>
                </a:lnTo>
                <a:lnTo>
                  <a:pt x="0" y="1447316"/>
                </a:lnTo>
                <a:lnTo>
                  <a:pt x="0" y="0"/>
                </a:lnTo>
                <a:close/>
              </a:path>
            </a:pathLst>
          </a:custGeom>
          <a:blipFill>
            <a:blip r:embed="rId3"/>
            <a:stretch>
              <a:fillRect/>
            </a:stretch>
          </a:blipFill>
        </p:spPr>
        <p:txBody>
          <a:bodyPr/>
          <a:lstStyle/>
          <a:p>
            <a:endParaRPr lang="es-MX"/>
          </a:p>
        </p:txBody>
      </p:sp>
      <p:sp>
        <p:nvSpPr>
          <p:cNvPr id="12" name="Freeform 30">
            <a:extLst>
              <a:ext uri="{FF2B5EF4-FFF2-40B4-BE49-F238E27FC236}">
                <a16:creationId xmlns:a16="http://schemas.microsoft.com/office/drawing/2014/main" id="{D60CD7E7-EBC0-C324-4FDB-94CC0771680D}"/>
              </a:ext>
            </a:extLst>
          </p:cNvPr>
          <p:cNvSpPr/>
          <p:nvPr userDrawn="1"/>
        </p:nvSpPr>
        <p:spPr>
          <a:xfrm>
            <a:off x="5521817" y="8465240"/>
            <a:ext cx="1671244" cy="1540653"/>
          </a:xfrm>
          <a:custGeom>
            <a:avLst/>
            <a:gdLst/>
            <a:ahLst/>
            <a:cxnLst/>
            <a:rect l="l" t="t" r="r" b="b"/>
            <a:pathLst>
              <a:path w="1671244" h="1540653">
                <a:moveTo>
                  <a:pt x="0" y="0"/>
                </a:moveTo>
                <a:lnTo>
                  <a:pt x="1671245" y="0"/>
                </a:lnTo>
                <a:lnTo>
                  <a:pt x="1671245" y="1540653"/>
                </a:lnTo>
                <a:lnTo>
                  <a:pt x="0" y="1540653"/>
                </a:lnTo>
                <a:lnTo>
                  <a:pt x="0" y="0"/>
                </a:lnTo>
                <a:close/>
              </a:path>
            </a:pathLst>
          </a:custGeom>
          <a:blipFill>
            <a:blip r:embed="rId4"/>
            <a:stretch>
              <a:fillRect l="-58551" t="-16479" r="-54437" b="-13482"/>
            </a:stretch>
          </a:blipFill>
        </p:spPr>
        <p:txBody>
          <a:bodyPr/>
          <a:lstStyle/>
          <a:p>
            <a:endParaRPr lang="es-MX"/>
          </a:p>
        </p:txBody>
      </p:sp>
      <p:grpSp>
        <p:nvGrpSpPr>
          <p:cNvPr id="13" name="Group 31">
            <a:extLst>
              <a:ext uri="{FF2B5EF4-FFF2-40B4-BE49-F238E27FC236}">
                <a16:creationId xmlns:a16="http://schemas.microsoft.com/office/drawing/2014/main" id="{E00BF090-7B4C-8108-FB42-DEAEDA5341E6}"/>
              </a:ext>
            </a:extLst>
          </p:cNvPr>
          <p:cNvGrpSpPr/>
          <p:nvPr userDrawn="1"/>
        </p:nvGrpSpPr>
        <p:grpSpPr>
          <a:xfrm>
            <a:off x="15223744" y="8416138"/>
            <a:ext cx="2052992" cy="1638856"/>
            <a:chOff x="0" y="0"/>
            <a:chExt cx="2737322" cy="2185141"/>
          </a:xfrm>
        </p:grpSpPr>
        <p:sp>
          <p:nvSpPr>
            <p:cNvPr id="14" name="Freeform 32">
              <a:extLst>
                <a:ext uri="{FF2B5EF4-FFF2-40B4-BE49-F238E27FC236}">
                  <a16:creationId xmlns:a16="http://schemas.microsoft.com/office/drawing/2014/main" id="{31A0E711-AAA7-24C5-AF39-1B74ED046562}"/>
                </a:ext>
              </a:extLst>
            </p:cNvPr>
            <p:cNvSpPr/>
            <p:nvPr/>
          </p:nvSpPr>
          <p:spPr>
            <a:xfrm>
              <a:off x="590782" y="0"/>
              <a:ext cx="1555757" cy="1555757"/>
            </a:xfrm>
            <a:custGeom>
              <a:avLst/>
              <a:gdLst/>
              <a:ahLst/>
              <a:cxnLst/>
              <a:rect l="l" t="t" r="r" b="b"/>
              <a:pathLst>
                <a:path w="1555757" h="1555757">
                  <a:moveTo>
                    <a:pt x="0" y="0"/>
                  </a:moveTo>
                  <a:lnTo>
                    <a:pt x="1555757" y="0"/>
                  </a:lnTo>
                  <a:lnTo>
                    <a:pt x="1555757" y="1555757"/>
                  </a:lnTo>
                  <a:lnTo>
                    <a:pt x="0" y="1555757"/>
                  </a:lnTo>
                  <a:lnTo>
                    <a:pt x="0" y="0"/>
                  </a:lnTo>
                  <a:close/>
                </a:path>
              </a:pathLst>
            </a:custGeom>
            <a:blipFill>
              <a:blip r:embed="rId5"/>
              <a:stretch>
                <a:fillRect/>
              </a:stretch>
            </a:blipFill>
          </p:spPr>
          <p:txBody>
            <a:bodyPr/>
            <a:lstStyle/>
            <a:p>
              <a:endParaRPr lang="es-MX"/>
            </a:p>
          </p:txBody>
        </p:sp>
        <p:sp>
          <p:nvSpPr>
            <p:cNvPr id="15" name="Freeform 33">
              <a:extLst>
                <a:ext uri="{FF2B5EF4-FFF2-40B4-BE49-F238E27FC236}">
                  <a16:creationId xmlns:a16="http://schemas.microsoft.com/office/drawing/2014/main" id="{F256FD7F-3E49-2D67-26EC-DC3D9DAFBDDB}"/>
                </a:ext>
              </a:extLst>
            </p:cNvPr>
            <p:cNvSpPr/>
            <p:nvPr/>
          </p:nvSpPr>
          <p:spPr>
            <a:xfrm flipH="1">
              <a:off x="1473023" y="1845535"/>
              <a:ext cx="1264299" cy="26948"/>
            </a:xfrm>
            <a:custGeom>
              <a:avLst/>
              <a:gdLst/>
              <a:ahLst/>
              <a:cxnLst/>
              <a:rect l="l" t="t" r="r" b="b"/>
              <a:pathLst>
                <a:path w="1264299" h="26948">
                  <a:moveTo>
                    <a:pt x="1264298" y="0"/>
                  </a:moveTo>
                  <a:lnTo>
                    <a:pt x="0" y="0"/>
                  </a:lnTo>
                  <a:lnTo>
                    <a:pt x="0" y="26948"/>
                  </a:lnTo>
                  <a:lnTo>
                    <a:pt x="1264298" y="26948"/>
                  </a:lnTo>
                  <a:lnTo>
                    <a:pt x="1264298" y="0"/>
                  </a:lnTo>
                  <a:close/>
                </a:path>
              </a:pathLst>
            </a:custGeom>
            <a:blipFill>
              <a:blip r:embed="rId6">
                <a:extLst>
                  <a:ext uri="{96DAC541-7B7A-43D3-8B79-37D633B846F1}">
                    <asvg:svgBlip xmlns:asvg="http://schemas.microsoft.com/office/drawing/2016/SVG/main" r:embed="rId7"/>
                  </a:ext>
                </a:extLst>
              </a:blip>
              <a:stretch>
                <a:fillRect l="-36120" r="-107474"/>
              </a:stretch>
            </a:blipFill>
          </p:spPr>
          <p:txBody>
            <a:bodyPr/>
            <a:lstStyle/>
            <a:p>
              <a:endParaRPr lang="es-MX"/>
            </a:p>
          </p:txBody>
        </p:sp>
        <p:sp>
          <p:nvSpPr>
            <p:cNvPr id="16" name="Freeform 34">
              <a:extLst>
                <a:ext uri="{FF2B5EF4-FFF2-40B4-BE49-F238E27FC236}">
                  <a16:creationId xmlns:a16="http://schemas.microsoft.com/office/drawing/2014/main" id="{7C4809EF-6401-1759-3FB1-86B77DF3F04C}"/>
                </a:ext>
              </a:extLst>
            </p:cNvPr>
            <p:cNvSpPr/>
            <p:nvPr/>
          </p:nvSpPr>
          <p:spPr>
            <a:xfrm>
              <a:off x="0" y="1845535"/>
              <a:ext cx="1264299" cy="26948"/>
            </a:xfrm>
            <a:custGeom>
              <a:avLst/>
              <a:gdLst/>
              <a:ahLst/>
              <a:cxnLst/>
              <a:rect l="l" t="t" r="r" b="b"/>
              <a:pathLst>
                <a:path w="1264299" h="26948">
                  <a:moveTo>
                    <a:pt x="0" y="0"/>
                  </a:moveTo>
                  <a:lnTo>
                    <a:pt x="1264299" y="0"/>
                  </a:lnTo>
                  <a:lnTo>
                    <a:pt x="1264299" y="26948"/>
                  </a:lnTo>
                  <a:lnTo>
                    <a:pt x="0" y="26948"/>
                  </a:lnTo>
                  <a:lnTo>
                    <a:pt x="0" y="0"/>
                  </a:lnTo>
                  <a:close/>
                </a:path>
              </a:pathLst>
            </a:custGeom>
            <a:blipFill>
              <a:blip r:embed="rId8">
                <a:extLst>
                  <a:ext uri="{96DAC541-7B7A-43D3-8B79-37D633B846F1}">
                    <asvg:svgBlip xmlns:asvg="http://schemas.microsoft.com/office/drawing/2016/SVG/main" r:embed="rId9"/>
                  </a:ext>
                </a:extLst>
              </a:blip>
              <a:stretch>
                <a:fillRect l="-36120" r="-107474"/>
              </a:stretch>
            </a:blipFill>
          </p:spPr>
          <p:txBody>
            <a:bodyPr/>
            <a:lstStyle/>
            <a:p>
              <a:endParaRPr lang="es-MX"/>
            </a:p>
          </p:txBody>
        </p:sp>
        <p:sp>
          <p:nvSpPr>
            <p:cNvPr id="17" name="TextBox 35">
              <a:extLst>
                <a:ext uri="{FF2B5EF4-FFF2-40B4-BE49-F238E27FC236}">
                  <a16:creationId xmlns:a16="http://schemas.microsoft.com/office/drawing/2014/main" id="{227F5915-BF75-3283-1FCE-B8131F0BA959}"/>
                </a:ext>
              </a:extLst>
            </p:cNvPr>
            <p:cNvSpPr txBox="1"/>
            <p:nvPr/>
          </p:nvSpPr>
          <p:spPr>
            <a:xfrm>
              <a:off x="116824" y="1550522"/>
              <a:ext cx="2503673" cy="634619"/>
            </a:xfrm>
            <a:prstGeom prst="rect">
              <a:avLst/>
            </a:prstGeom>
          </p:spPr>
          <p:txBody>
            <a:bodyPr lIns="0" tIns="0" rIns="0" bIns="0" rtlCol="0" anchor="t">
              <a:spAutoFit/>
            </a:bodyPr>
            <a:lstStyle/>
            <a:p>
              <a:pPr algn="ctr">
                <a:lnSpc>
                  <a:spcPts val="1876"/>
                </a:lnSpc>
              </a:pPr>
              <a:r>
                <a:rPr lang="en-US" sz="1463" spc="59">
                  <a:solidFill>
                    <a:srgbClr val="A3A4A8"/>
                  </a:solidFill>
                  <a:ea typeface="Georgia Pro"/>
                  <a:cs typeface="Georgia Pro"/>
                  <a:sym typeface="Georgia Pro"/>
                </a:rPr>
                <a:t>PROTECCIÓN CIVIL</a:t>
              </a:r>
            </a:p>
            <a:p>
              <a:pPr algn="ctr">
                <a:lnSpc>
                  <a:spcPts val="1876"/>
                </a:lnSpc>
              </a:pPr>
              <a:r>
                <a:rPr lang="en-US" sz="1463" spc="59">
                  <a:solidFill>
                    <a:srgbClr val="A3A4A8"/>
                  </a:solidFill>
                  <a:ea typeface="Georgia Pro"/>
                  <a:cs typeface="Georgia Pro"/>
                  <a:sym typeface="Georgia Pro"/>
                </a:rPr>
                <a:t>COAHUILA</a:t>
              </a:r>
            </a:p>
          </p:txBody>
        </p:sp>
      </p:grpSp>
      <p:pic>
        <p:nvPicPr>
          <p:cNvPr id="19" name="Imagen 18" descr="Interfaz de usuario gráfica, Texto&#10;&#10;El contenido generado por IA puede ser incorrecto.">
            <a:extLst>
              <a:ext uri="{FF2B5EF4-FFF2-40B4-BE49-F238E27FC236}">
                <a16:creationId xmlns:a16="http://schemas.microsoft.com/office/drawing/2014/main" id="{863ED584-2606-0CF5-9FCC-CED708758D6E}"/>
              </a:ext>
            </a:extLst>
          </p:cNvPr>
          <p:cNvPicPr>
            <a:picLocks noChangeAspect="1"/>
          </p:cNvPicPr>
          <p:nvPr userDrawn="1"/>
        </p:nvPicPr>
        <p:blipFill>
          <a:blip r:embed="rId10">
            <a:extLst>
              <a:ext uri="{28A0092B-C50C-407E-A947-70E740481C1C}">
                <a14:useLocalDpi xmlns:a14="http://schemas.microsoft.com/office/drawing/2010/main" val="0"/>
              </a:ext>
            </a:extLst>
          </a:blip>
          <a:srcRect l="7411" t="2913" r="73049" b="67164"/>
          <a:stretch>
            <a:fillRect/>
          </a:stretch>
        </p:blipFill>
        <p:spPr>
          <a:xfrm>
            <a:off x="11962549" y="8341739"/>
            <a:ext cx="1964242" cy="1692000"/>
          </a:xfrm>
          <a:prstGeom prst="rect">
            <a:avLst/>
          </a:prstGeom>
        </p:spPr>
      </p:pic>
    </p:spTree>
    <p:extLst>
      <p:ext uri="{BB962C8B-B14F-4D97-AF65-F5344CB8AC3E}">
        <p14:creationId xmlns:p14="http://schemas.microsoft.com/office/powerpoint/2010/main" val="93763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5F3E5-1651-0CCE-6781-C0692EB64286}"/>
              </a:ext>
            </a:extLst>
          </p:cNvPr>
          <p:cNvSpPr>
            <a:spLocks noGrp="1"/>
          </p:cNvSpPr>
          <p:nvPr>
            <p:ph type="title"/>
          </p:nvPr>
        </p:nvSpPr>
        <p:spPr>
          <a:xfrm>
            <a:off x="2438400" y="1268866"/>
            <a:ext cx="14592300" cy="1574347"/>
          </a:xfrm>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E8A689C-C2EF-1EB8-9A3F-E202E6FED559}"/>
              </a:ext>
            </a:extLst>
          </p:cNvPr>
          <p:cNvSpPr>
            <a:spLocks noGrp="1"/>
          </p:cNvSpPr>
          <p:nvPr>
            <p:ph type="body" orient="vert" idx="1"/>
          </p:nvPr>
        </p:nvSpPr>
        <p:spPr>
          <a:xfrm>
            <a:off x="2438400" y="3186276"/>
            <a:ext cx="14592300" cy="607996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7A8343-5AA4-B981-BBA7-C5D293C21194}"/>
              </a:ext>
            </a:extLst>
          </p:cNvPr>
          <p:cNvSpPr>
            <a:spLocks noGrp="1"/>
          </p:cNvSpPr>
          <p:nvPr>
            <p:ph type="dt" sz="half" idx="10"/>
          </p:nvPr>
        </p:nvSpPr>
        <p:spPr>
          <a:xfrm>
            <a:off x="1345374" y="9534525"/>
            <a:ext cx="4026726" cy="547688"/>
          </a:xfrm>
        </p:spPr>
        <p:txBody>
          <a:bodyPr/>
          <a:lstStyle/>
          <a:p>
            <a:fld id="{84101F81-6668-42B3-838F-304A9889C711}" type="datetimeFigureOut">
              <a:rPr lang="es-MX" smtClean="0"/>
              <a:t>05/10/2025</a:t>
            </a:fld>
            <a:endParaRPr lang="es-MX"/>
          </a:p>
        </p:txBody>
      </p:sp>
      <p:sp>
        <p:nvSpPr>
          <p:cNvPr id="5" name="Marcador de pie de página 4">
            <a:extLst>
              <a:ext uri="{FF2B5EF4-FFF2-40B4-BE49-F238E27FC236}">
                <a16:creationId xmlns:a16="http://schemas.microsoft.com/office/drawing/2014/main" id="{CB8317D1-91FD-6D79-093B-9D4D5EBC0504}"/>
              </a:ext>
            </a:extLst>
          </p:cNvPr>
          <p:cNvSpPr>
            <a:spLocks noGrp="1"/>
          </p:cNvSpPr>
          <p:nvPr>
            <p:ph type="ftr" sz="quarter" idx="11"/>
          </p:nvPr>
        </p:nvSpPr>
        <p:spPr>
          <a:xfrm>
            <a:off x="6190010" y="9534525"/>
            <a:ext cx="6040089" cy="547688"/>
          </a:xfrm>
        </p:spPr>
        <p:txBody>
          <a:bodyPr/>
          <a:lstStyle/>
          <a:p>
            <a:endParaRPr lang="es-MX"/>
          </a:p>
        </p:txBody>
      </p:sp>
      <p:sp>
        <p:nvSpPr>
          <p:cNvPr id="6" name="Marcador de número de diapositiva 5">
            <a:extLst>
              <a:ext uri="{FF2B5EF4-FFF2-40B4-BE49-F238E27FC236}">
                <a16:creationId xmlns:a16="http://schemas.microsoft.com/office/drawing/2014/main" id="{505989BB-9CE0-C631-7902-1121C8AF4CE8}"/>
              </a:ext>
            </a:extLst>
          </p:cNvPr>
          <p:cNvSpPr>
            <a:spLocks noGrp="1"/>
          </p:cNvSpPr>
          <p:nvPr>
            <p:ph type="sldNum" sz="quarter" idx="12"/>
          </p:nvPr>
        </p:nvSpPr>
        <p:spPr>
          <a:xfrm>
            <a:off x="13003974" y="9534525"/>
            <a:ext cx="4026726" cy="547688"/>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411050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13FBC5-E263-5600-70CC-340467701ED6}"/>
              </a:ext>
            </a:extLst>
          </p:cNvPr>
          <p:cNvSpPr>
            <a:spLocks noGrp="1"/>
          </p:cNvSpPr>
          <p:nvPr>
            <p:ph type="title" orient="vert"/>
          </p:nvPr>
        </p:nvSpPr>
        <p:spPr>
          <a:xfrm>
            <a:off x="13460456" y="547688"/>
            <a:ext cx="3570243" cy="8718550"/>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6A4E154-629E-117D-0F92-A33CD7AF6B71}"/>
              </a:ext>
            </a:extLst>
          </p:cNvPr>
          <p:cNvSpPr>
            <a:spLocks noGrp="1"/>
          </p:cNvSpPr>
          <p:nvPr>
            <p:ph type="body" orient="vert" idx="1"/>
          </p:nvPr>
        </p:nvSpPr>
        <p:spPr>
          <a:xfrm>
            <a:off x="2362200" y="547688"/>
            <a:ext cx="10572750" cy="87185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F30E3B6-2453-EA86-B6AA-E91E42021C8C}"/>
              </a:ext>
            </a:extLst>
          </p:cNvPr>
          <p:cNvSpPr>
            <a:spLocks noGrp="1"/>
          </p:cNvSpPr>
          <p:nvPr>
            <p:ph type="dt" sz="half" idx="10"/>
          </p:nvPr>
        </p:nvSpPr>
        <p:spPr>
          <a:xfrm>
            <a:off x="1646628" y="9534525"/>
            <a:ext cx="3725471" cy="547688"/>
          </a:xfrm>
        </p:spPr>
        <p:txBody>
          <a:bodyPr/>
          <a:lstStyle/>
          <a:p>
            <a:fld id="{84101F81-6668-42B3-838F-304A9889C711}" type="datetimeFigureOut">
              <a:rPr lang="es-MX" smtClean="0"/>
              <a:t>05/10/2025</a:t>
            </a:fld>
            <a:endParaRPr lang="es-MX"/>
          </a:p>
        </p:txBody>
      </p:sp>
      <p:sp>
        <p:nvSpPr>
          <p:cNvPr id="5" name="Marcador de pie de página 4">
            <a:extLst>
              <a:ext uri="{FF2B5EF4-FFF2-40B4-BE49-F238E27FC236}">
                <a16:creationId xmlns:a16="http://schemas.microsoft.com/office/drawing/2014/main" id="{2A13E0A4-20A0-7A21-71F3-4ACE9E7FF126}"/>
              </a:ext>
            </a:extLst>
          </p:cNvPr>
          <p:cNvSpPr>
            <a:spLocks noGrp="1"/>
          </p:cNvSpPr>
          <p:nvPr>
            <p:ph type="ftr" sz="quarter" idx="11"/>
          </p:nvPr>
        </p:nvSpPr>
        <p:spPr>
          <a:xfrm>
            <a:off x="6641892" y="9534525"/>
            <a:ext cx="5588207" cy="547688"/>
          </a:xfrm>
        </p:spPr>
        <p:txBody>
          <a:bodyPr/>
          <a:lstStyle/>
          <a:p>
            <a:endParaRPr lang="es-MX"/>
          </a:p>
        </p:txBody>
      </p:sp>
      <p:sp>
        <p:nvSpPr>
          <p:cNvPr id="6" name="Marcador de número de diapositiva 5">
            <a:extLst>
              <a:ext uri="{FF2B5EF4-FFF2-40B4-BE49-F238E27FC236}">
                <a16:creationId xmlns:a16="http://schemas.microsoft.com/office/drawing/2014/main" id="{BEDB786D-D80A-2C61-8B39-C1740BF7693D}"/>
              </a:ext>
            </a:extLst>
          </p:cNvPr>
          <p:cNvSpPr>
            <a:spLocks noGrp="1"/>
          </p:cNvSpPr>
          <p:nvPr>
            <p:ph type="sldNum" sz="quarter" idx="12"/>
          </p:nvPr>
        </p:nvSpPr>
        <p:spPr>
          <a:xfrm>
            <a:off x="13305228" y="9534525"/>
            <a:ext cx="3725471" cy="547688"/>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4859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1C981-60EC-4BEA-78CC-2A68DC728A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A8B2985-CA5A-9636-B23F-0447D3A127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2082E77-2053-9918-5828-B16B7F43C519}"/>
              </a:ext>
            </a:extLst>
          </p:cNvPr>
          <p:cNvSpPr>
            <a:spLocks noGrp="1"/>
          </p:cNvSpPr>
          <p:nvPr>
            <p:ph type="dt" sz="half" idx="10"/>
          </p:nvPr>
        </p:nvSpPr>
        <p:spPr/>
        <p:txBody>
          <a:bodyPr/>
          <a:lstStyle/>
          <a:p>
            <a:fld id="{84101F81-6668-42B3-838F-304A9889C711}" type="datetimeFigureOut">
              <a:rPr lang="es-MX" smtClean="0"/>
              <a:t>05/10/2025</a:t>
            </a:fld>
            <a:endParaRPr lang="es-MX"/>
          </a:p>
        </p:txBody>
      </p:sp>
      <p:sp>
        <p:nvSpPr>
          <p:cNvPr id="5" name="Marcador de pie de página 4">
            <a:extLst>
              <a:ext uri="{FF2B5EF4-FFF2-40B4-BE49-F238E27FC236}">
                <a16:creationId xmlns:a16="http://schemas.microsoft.com/office/drawing/2014/main" id="{BA7983EF-3A2B-79BE-F2A7-21B6D8E4C9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A8EE5B-629C-300C-674B-6988AAFF1EA5}"/>
              </a:ext>
            </a:extLst>
          </p:cNvPr>
          <p:cNvSpPr>
            <a:spLocks noGrp="1"/>
          </p:cNvSpPr>
          <p:nvPr>
            <p:ph type="sldNum" sz="quarter" idx="12"/>
          </p:nvPr>
        </p:nvSpPr>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366368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BD381-9F30-96A4-3C10-E10523DB8632}"/>
              </a:ext>
            </a:extLst>
          </p:cNvPr>
          <p:cNvSpPr>
            <a:spLocks noGrp="1"/>
          </p:cNvSpPr>
          <p:nvPr>
            <p:ph type="title"/>
          </p:nvPr>
        </p:nvSpPr>
        <p:spPr>
          <a:xfrm>
            <a:off x="2209800" y="2565400"/>
            <a:ext cx="14811374" cy="4278313"/>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4834AE0-99D8-AA7A-C361-F46E5B862BDF}"/>
              </a:ext>
            </a:extLst>
          </p:cNvPr>
          <p:cNvSpPr>
            <a:spLocks noGrp="1"/>
          </p:cNvSpPr>
          <p:nvPr>
            <p:ph type="body" idx="1"/>
          </p:nvPr>
        </p:nvSpPr>
        <p:spPr>
          <a:xfrm>
            <a:off x="2209800" y="6884988"/>
            <a:ext cx="14811374"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462F20D-BE0C-8736-6D9B-729593BA5025}"/>
              </a:ext>
            </a:extLst>
          </p:cNvPr>
          <p:cNvSpPr>
            <a:spLocks noGrp="1"/>
          </p:cNvSpPr>
          <p:nvPr>
            <p:ph type="dt" sz="half" idx="10"/>
          </p:nvPr>
        </p:nvSpPr>
        <p:spPr>
          <a:xfrm>
            <a:off x="1508263" y="9534525"/>
            <a:ext cx="3863836" cy="547688"/>
          </a:xfrm>
        </p:spPr>
        <p:txBody>
          <a:bodyPr/>
          <a:lstStyle/>
          <a:p>
            <a:fld id="{84101F81-6668-42B3-838F-304A9889C711}" type="datetimeFigureOut">
              <a:rPr lang="es-MX" smtClean="0"/>
              <a:t>05/10/2025</a:t>
            </a:fld>
            <a:endParaRPr lang="es-MX"/>
          </a:p>
        </p:txBody>
      </p:sp>
      <p:sp>
        <p:nvSpPr>
          <p:cNvPr id="5" name="Marcador de pie de página 4">
            <a:extLst>
              <a:ext uri="{FF2B5EF4-FFF2-40B4-BE49-F238E27FC236}">
                <a16:creationId xmlns:a16="http://schemas.microsoft.com/office/drawing/2014/main" id="{DD178FA1-AB29-EA37-39DB-982F26FDB259}"/>
              </a:ext>
            </a:extLst>
          </p:cNvPr>
          <p:cNvSpPr>
            <a:spLocks noGrp="1"/>
          </p:cNvSpPr>
          <p:nvPr>
            <p:ph type="ftr" sz="quarter" idx="11"/>
          </p:nvPr>
        </p:nvSpPr>
        <p:spPr>
          <a:xfrm>
            <a:off x="6434344" y="9534525"/>
            <a:ext cx="5795755" cy="547688"/>
          </a:xfrm>
        </p:spPr>
        <p:txBody>
          <a:bodyPr/>
          <a:lstStyle/>
          <a:p>
            <a:endParaRPr lang="es-MX"/>
          </a:p>
        </p:txBody>
      </p:sp>
      <p:sp>
        <p:nvSpPr>
          <p:cNvPr id="6" name="Marcador de número de diapositiva 5">
            <a:extLst>
              <a:ext uri="{FF2B5EF4-FFF2-40B4-BE49-F238E27FC236}">
                <a16:creationId xmlns:a16="http://schemas.microsoft.com/office/drawing/2014/main" id="{350D4C75-5F6A-E971-6813-205A9B682FF6}"/>
              </a:ext>
            </a:extLst>
          </p:cNvPr>
          <p:cNvSpPr>
            <a:spLocks noGrp="1"/>
          </p:cNvSpPr>
          <p:nvPr>
            <p:ph type="sldNum" sz="quarter" idx="12"/>
          </p:nvPr>
        </p:nvSpPr>
        <p:spPr>
          <a:xfrm>
            <a:off x="13166863" y="9534525"/>
            <a:ext cx="3863836" cy="547688"/>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99891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071D1-CB4E-A120-7095-CA91B587FC73}"/>
              </a:ext>
            </a:extLst>
          </p:cNvPr>
          <p:cNvSpPr>
            <a:spLocks noGrp="1"/>
          </p:cNvSpPr>
          <p:nvPr>
            <p:ph type="title"/>
          </p:nvPr>
        </p:nvSpPr>
        <p:spPr>
          <a:xfrm>
            <a:off x="2209800" y="1268866"/>
            <a:ext cx="14820900" cy="1574347"/>
          </a:xfr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B54338-8FB4-8374-C4F8-D8AABB6B36CA}"/>
              </a:ext>
            </a:extLst>
          </p:cNvPr>
          <p:cNvSpPr>
            <a:spLocks noGrp="1"/>
          </p:cNvSpPr>
          <p:nvPr>
            <p:ph sz="half" idx="1"/>
          </p:nvPr>
        </p:nvSpPr>
        <p:spPr>
          <a:xfrm>
            <a:off x="2209800" y="3086100"/>
            <a:ext cx="6858000" cy="61801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79DFEFA-53FB-87A0-57CB-BF6C006B06FA}"/>
              </a:ext>
            </a:extLst>
          </p:cNvPr>
          <p:cNvSpPr>
            <a:spLocks noGrp="1"/>
          </p:cNvSpPr>
          <p:nvPr>
            <p:ph sz="half" idx="2"/>
          </p:nvPr>
        </p:nvSpPr>
        <p:spPr>
          <a:xfrm>
            <a:off x="10172700" y="3086100"/>
            <a:ext cx="6858000" cy="61801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B2FC711-CA0B-96EC-485B-F739365025C6}"/>
              </a:ext>
            </a:extLst>
          </p:cNvPr>
          <p:cNvSpPr>
            <a:spLocks noGrp="1"/>
          </p:cNvSpPr>
          <p:nvPr>
            <p:ph type="dt" sz="half" idx="10"/>
          </p:nvPr>
        </p:nvSpPr>
        <p:spPr>
          <a:xfrm>
            <a:off x="1759104" y="9563693"/>
            <a:ext cx="3612995" cy="518519"/>
          </a:xfrm>
        </p:spPr>
        <p:txBody>
          <a:bodyPr/>
          <a:lstStyle/>
          <a:p>
            <a:fld id="{84101F81-6668-42B3-838F-304A9889C711}" type="datetimeFigureOut">
              <a:rPr lang="es-MX" smtClean="0"/>
              <a:t>05/10/2025</a:t>
            </a:fld>
            <a:endParaRPr lang="es-MX"/>
          </a:p>
        </p:txBody>
      </p:sp>
      <p:sp>
        <p:nvSpPr>
          <p:cNvPr id="6" name="Marcador de pie de página 5">
            <a:extLst>
              <a:ext uri="{FF2B5EF4-FFF2-40B4-BE49-F238E27FC236}">
                <a16:creationId xmlns:a16="http://schemas.microsoft.com/office/drawing/2014/main" id="{8175F9C6-B85B-0696-A704-0A9916947E55}"/>
              </a:ext>
            </a:extLst>
          </p:cNvPr>
          <p:cNvSpPr>
            <a:spLocks noGrp="1"/>
          </p:cNvSpPr>
          <p:nvPr>
            <p:ph type="ftr" sz="quarter" idx="11"/>
          </p:nvPr>
        </p:nvSpPr>
        <p:spPr>
          <a:xfrm>
            <a:off x="6810606" y="9563693"/>
            <a:ext cx="5419493" cy="518519"/>
          </a:xfrm>
        </p:spPr>
        <p:txBody>
          <a:bodyPr/>
          <a:lstStyle/>
          <a:p>
            <a:endParaRPr lang="es-MX"/>
          </a:p>
        </p:txBody>
      </p:sp>
      <p:sp>
        <p:nvSpPr>
          <p:cNvPr id="7" name="Marcador de número de diapositiva 6">
            <a:extLst>
              <a:ext uri="{FF2B5EF4-FFF2-40B4-BE49-F238E27FC236}">
                <a16:creationId xmlns:a16="http://schemas.microsoft.com/office/drawing/2014/main" id="{AB067769-C090-0F5F-DD90-EC9DE6DBCCA3}"/>
              </a:ext>
            </a:extLst>
          </p:cNvPr>
          <p:cNvSpPr>
            <a:spLocks noGrp="1"/>
          </p:cNvSpPr>
          <p:nvPr>
            <p:ph type="sldNum" sz="quarter" idx="12"/>
          </p:nvPr>
        </p:nvSpPr>
        <p:spPr>
          <a:xfrm>
            <a:off x="13417704" y="9563693"/>
            <a:ext cx="3612995" cy="518519"/>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289108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4F599-5A1A-8E8A-E04A-DA8AC8339CED}"/>
              </a:ext>
            </a:extLst>
          </p:cNvPr>
          <p:cNvSpPr>
            <a:spLocks noGrp="1"/>
          </p:cNvSpPr>
          <p:nvPr>
            <p:ph type="title"/>
          </p:nvPr>
        </p:nvSpPr>
        <p:spPr>
          <a:xfrm>
            <a:off x="2209799" y="1001712"/>
            <a:ext cx="14824076" cy="153511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4FD322C-1413-2CCC-6390-1A791423C193}"/>
              </a:ext>
            </a:extLst>
          </p:cNvPr>
          <p:cNvSpPr>
            <a:spLocks noGrp="1"/>
          </p:cNvSpPr>
          <p:nvPr>
            <p:ph type="body" idx="1"/>
          </p:nvPr>
        </p:nvSpPr>
        <p:spPr>
          <a:xfrm>
            <a:off x="2209799" y="2593833"/>
            <a:ext cx="6786563" cy="11637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6E4BAB8-9CDC-A136-7AA1-E62A7EABEC4D}"/>
              </a:ext>
            </a:extLst>
          </p:cNvPr>
          <p:cNvSpPr>
            <a:spLocks noGrp="1"/>
          </p:cNvSpPr>
          <p:nvPr>
            <p:ph sz="half" idx="2"/>
          </p:nvPr>
        </p:nvSpPr>
        <p:spPr>
          <a:xfrm>
            <a:off x="2209799" y="4076700"/>
            <a:ext cx="6786563" cy="5208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8899F16-0AED-4FE2-69D9-3647FD12C1EA}"/>
              </a:ext>
            </a:extLst>
          </p:cNvPr>
          <p:cNvSpPr>
            <a:spLocks noGrp="1"/>
          </p:cNvSpPr>
          <p:nvPr>
            <p:ph type="body" sz="quarter" idx="3"/>
          </p:nvPr>
        </p:nvSpPr>
        <p:spPr>
          <a:xfrm>
            <a:off x="10212495" y="2593833"/>
            <a:ext cx="6821380" cy="11637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F1CCD1-7385-EA53-2BAC-BBC9F1E962EA}"/>
              </a:ext>
            </a:extLst>
          </p:cNvPr>
          <p:cNvSpPr>
            <a:spLocks noGrp="1"/>
          </p:cNvSpPr>
          <p:nvPr>
            <p:ph sz="quarter" idx="4"/>
          </p:nvPr>
        </p:nvSpPr>
        <p:spPr>
          <a:xfrm>
            <a:off x="10212495" y="4076700"/>
            <a:ext cx="6821380" cy="5208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0B14A36-A1CF-378B-4564-B5D0078ED1CA}"/>
              </a:ext>
            </a:extLst>
          </p:cNvPr>
          <p:cNvSpPr>
            <a:spLocks noGrp="1"/>
          </p:cNvSpPr>
          <p:nvPr>
            <p:ph type="dt" sz="half" idx="10"/>
          </p:nvPr>
        </p:nvSpPr>
        <p:spPr>
          <a:xfrm>
            <a:off x="1762256" y="9566139"/>
            <a:ext cx="3609844" cy="516073"/>
          </a:xfrm>
        </p:spPr>
        <p:txBody>
          <a:bodyPr/>
          <a:lstStyle/>
          <a:p>
            <a:fld id="{84101F81-6668-42B3-838F-304A9889C711}" type="datetimeFigureOut">
              <a:rPr lang="es-MX" smtClean="0"/>
              <a:t>05/10/2025</a:t>
            </a:fld>
            <a:endParaRPr lang="es-MX"/>
          </a:p>
        </p:txBody>
      </p:sp>
      <p:sp>
        <p:nvSpPr>
          <p:cNvPr id="8" name="Marcador de pie de página 7">
            <a:extLst>
              <a:ext uri="{FF2B5EF4-FFF2-40B4-BE49-F238E27FC236}">
                <a16:creationId xmlns:a16="http://schemas.microsoft.com/office/drawing/2014/main" id="{08E7B119-5E1F-0D42-C8BD-3A2DB402D4A6}"/>
              </a:ext>
            </a:extLst>
          </p:cNvPr>
          <p:cNvSpPr>
            <a:spLocks noGrp="1"/>
          </p:cNvSpPr>
          <p:nvPr>
            <p:ph type="ftr" sz="quarter" idx="11"/>
          </p:nvPr>
        </p:nvSpPr>
        <p:spPr>
          <a:xfrm>
            <a:off x="6815334" y="9566139"/>
            <a:ext cx="5414766" cy="516073"/>
          </a:xfrm>
        </p:spPr>
        <p:txBody>
          <a:bodyPr/>
          <a:lstStyle/>
          <a:p>
            <a:endParaRPr lang="es-MX"/>
          </a:p>
        </p:txBody>
      </p:sp>
      <p:sp>
        <p:nvSpPr>
          <p:cNvPr id="9" name="Marcador de número de diapositiva 8">
            <a:extLst>
              <a:ext uri="{FF2B5EF4-FFF2-40B4-BE49-F238E27FC236}">
                <a16:creationId xmlns:a16="http://schemas.microsoft.com/office/drawing/2014/main" id="{8F029477-8C8F-DA1A-51A2-822DA7FC88E2}"/>
              </a:ext>
            </a:extLst>
          </p:cNvPr>
          <p:cNvSpPr>
            <a:spLocks noGrp="1"/>
          </p:cNvSpPr>
          <p:nvPr>
            <p:ph type="sldNum" sz="quarter" idx="12"/>
          </p:nvPr>
        </p:nvSpPr>
        <p:spPr>
          <a:xfrm>
            <a:off x="13420856" y="9566139"/>
            <a:ext cx="3609844" cy="516073"/>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385286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344A9-9F92-76C4-8F2D-CA4A94E15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16B2F6B-0C01-9C16-FAD4-867A2DA07B6F}"/>
              </a:ext>
            </a:extLst>
          </p:cNvPr>
          <p:cNvSpPr>
            <a:spLocks noGrp="1"/>
          </p:cNvSpPr>
          <p:nvPr>
            <p:ph type="dt" sz="half" idx="10"/>
          </p:nvPr>
        </p:nvSpPr>
        <p:spPr/>
        <p:txBody>
          <a:bodyPr/>
          <a:lstStyle/>
          <a:p>
            <a:fld id="{84101F81-6668-42B3-838F-304A9889C711}" type="datetimeFigureOut">
              <a:rPr lang="es-MX" smtClean="0"/>
              <a:t>05/10/2025</a:t>
            </a:fld>
            <a:endParaRPr lang="es-MX"/>
          </a:p>
        </p:txBody>
      </p:sp>
      <p:sp>
        <p:nvSpPr>
          <p:cNvPr id="4" name="Marcador de pie de página 3">
            <a:extLst>
              <a:ext uri="{FF2B5EF4-FFF2-40B4-BE49-F238E27FC236}">
                <a16:creationId xmlns:a16="http://schemas.microsoft.com/office/drawing/2014/main" id="{07F9A1D9-1155-8A3F-E90A-BE04810B28F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C4BE598-3791-55ED-805A-6D2DAFFC0787}"/>
              </a:ext>
            </a:extLst>
          </p:cNvPr>
          <p:cNvSpPr>
            <a:spLocks noGrp="1"/>
          </p:cNvSpPr>
          <p:nvPr>
            <p:ph type="sldNum" sz="quarter" idx="12"/>
          </p:nvPr>
        </p:nvSpPr>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15663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89ACF7F-6E17-BD3C-FF92-473D85D229C5}"/>
              </a:ext>
            </a:extLst>
          </p:cNvPr>
          <p:cNvSpPr>
            <a:spLocks noGrp="1"/>
          </p:cNvSpPr>
          <p:nvPr>
            <p:ph type="dt" sz="half" idx="10"/>
          </p:nvPr>
        </p:nvSpPr>
        <p:spPr/>
        <p:txBody>
          <a:bodyPr/>
          <a:lstStyle/>
          <a:p>
            <a:fld id="{84101F81-6668-42B3-838F-304A9889C711}" type="datetimeFigureOut">
              <a:rPr lang="es-MX" smtClean="0"/>
              <a:t>05/10/2025</a:t>
            </a:fld>
            <a:endParaRPr lang="es-MX"/>
          </a:p>
        </p:txBody>
      </p:sp>
      <p:sp>
        <p:nvSpPr>
          <p:cNvPr id="3" name="Marcador de pie de página 2">
            <a:extLst>
              <a:ext uri="{FF2B5EF4-FFF2-40B4-BE49-F238E27FC236}">
                <a16:creationId xmlns:a16="http://schemas.microsoft.com/office/drawing/2014/main" id="{9B972E37-ECA1-1929-8E4F-C56B6B81848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8DF597F-8673-05C6-E80A-3E70589FDDF8}"/>
              </a:ext>
            </a:extLst>
          </p:cNvPr>
          <p:cNvSpPr>
            <a:spLocks noGrp="1"/>
          </p:cNvSpPr>
          <p:nvPr>
            <p:ph type="sldNum" sz="quarter" idx="12"/>
          </p:nvPr>
        </p:nvSpPr>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103024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0CA11-869D-25D5-5DF7-9026DBD2DBF5}"/>
              </a:ext>
            </a:extLst>
          </p:cNvPr>
          <p:cNvSpPr>
            <a:spLocks noGrp="1"/>
          </p:cNvSpPr>
          <p:nvPr>
            <p:ph type="title"/>
          </p:nvPr>
        </p:nvSpPr>
        <p:spPr>
          <a:xfrm>
            <a:off x="2133600" y="685800"/>
            <a:ext cx="5867400" cy="24003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F277EC6-0B0E-4713-3C3C-0B8EAE54ECE8}"/>
              </a:ext>
            </a:extLst>
          </p:cNvPr>
          <p:cNvSpPr>
            <a:spLocks noGrp="1"/>
          </p:cNvSpPr>
          <p:nvPr>
            <p:ph idx="1"/>
          </p:nvPr>
        </p:nvSpPr>
        <p:spPr>
          <a:xfrm>
            <a:off x="9146251" y="1481138"/>
            <a:ext cx="7887623"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9DC7454-056E-E9AB-7200-31379DF03B71}"/>
              </a:ext>
            </a:extLst>
          </p:cNvPr>
          <p:cNvSpPr>
            <a:spLocks noGrp="1"/>
          </p:cNvSpPr>
          <p:nvPr>
            <p:ph type="body" sz="half" idx="2"/>
          </p:nvPr>
        </p:nvSpPr>
        <p:spPr>
          <a:xfrm>
            <a:off x="2133600" y="3086100"/>
            <a:ext cx="5867400"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E3BCEA-C000-8C02-B54F-4A9903B422AB}"/>
              </a:ext>
            </a:extLst>
          </p:cNvPr>
          <p:cNvSpPr>
            <a:spLocks noGrp="1"/>
          </p:cNvSpPr>
          <p:nvPr>
            <p:ph type="dt" sz="half" idx="10"/>
          </p:nvPr>
        </p:nvSpPr>
        <p:spPr>
          <a:xfrm>
            <a:off x="1866490" y="9534525"/>
            <a:ext cx="3505610" cy="547688"/>
          </a:xfrm>
        </p:spPr>
        <p:txBody>
          <a:bodyPr/>
          <a:lstStyle/>
          <a:p>
            <a:fld id="{84101F81-6668-42B3-838F-304A9889C711}" type="datetimeFigureOut">
              <a:rPr lang="es-MX" smtClean="0"/>
              <a:t>05/10/2025</a:t>
            </a:fld>
            <a:endParaRPr lang="es-MX"/>
          </a:p>
        </p:txBody>
      </p:sp>
      <p:sp>
        <p:nvSpPr>
          <p:cNvPr id="6" name="Marcador de pie de página 5">
            <a:extLst>
              <a:ext uri="{FF2B5EF4-FFF2-40B4-BE49-F238E27FC236}">
                <a16:creationId xmlns:a16="http://schemas.microsoft.com/office/drawing/2014/main" id="{4A9285B4-B754-1B09-502A-C4C8DE2B8A92}"/>
              </a:ext>
            </a:extLst>
          </p:cNvPr>
          <p:cNvSpPr>
            <a:spLocks noGrp="1"/>
          </p:cNvSpPr>
          <p:nvPr>
            <p:ph type="ftr" sz="quarter" idx="11"/>
          </p:nvPr>
        </p:nvSpPr>
        <p:spPr>
          <a:xfrm>
            <a:off x="6971684" y="9534525"/>
            <a:ext cx="5258415" cy="547688"/>
          </a:xfrm>
        </p:spPr>
        <p:txBody>
          <a:bodyPr/>
          <a:lstStyle/>
          <a:p>
            <a:endParaRPr lang="es-MX"/>
          </a:p>
        </p:txBody>
      </p:sp>
      <p:sp>
        <p:nvSpPr>
          <p:cNvPr id="7" name="Marcador de número de diapositiva 6">
            <a:extLst>
              <a:ext uri="{FF2B5EF4-FFF2-40B4-BE49-F238E27FC236}">
                <a16:creationId xmlns:a16="http://schemas.microsoft.com/office/drawing/2014/main" id="{004F16FB-35A5-1A29-A2C0-D88E2BD1C9F7}"/>
              </a:ext>
            </a:extLst>
          </p:cNvPr>
          <p:cNvSpPr>
            <a:spLocks noGrp="1"/>
          </p:cNvSpPr>
          <p:nvPr>
            <p:ph type="sldNum" sz="quarter" idx="12"/>
          </p:nvPr>
        </p:nvSpPr>
        <p:spPr>
          <a:xfrm>
            <a:off x="13525090" y="9534525"/>
            <a:ext cx="3505610" cy="547688"/>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368132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868D2-C809-8709-3648-0012D7CF9C4F}"/>
              </a:ext>
            </a:extLst>
          </p:cNvPr>
          <p:cNvSpPr>
            <a:spLocks noGrp="1"/>
          </p:cNvSpPr>
          <p:nvPr>
            <p:ph type="title"/>
          </p:nvPr>
        </p:nvSpPr>
        <p:spPr>
          <a:xfrm>
            <a:off x="2209800" y="685800"/>
            <a:ext cx="5791200" cy="24003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87D495D-437A-000E-3F58-E393831F940B}"/>
              </a:ext>
            </a:extLst>
          </p:cNvPr>
          <p:cNvSpPr>
            <a:spLocks noGrp="1"/>
          </p:cNvSpPr>
          <p:nvPr>
            <p:ph type="pic" idx="1"/>
          </p:nvPr>
        </p:nvSpPr>
        <p:spPr>
          <a:xfrm>
            <a:off x="9265875" y="1481138"/>
            <a:ext cx="835297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E23C1AB-982B-0CBA-3CE2-30B428A381D9}"/>
              </a:ext>
            </a:extLst>
          </p:cNvPr>
          <p:cNvSpPr>
            <a:spLocks noGrp="1"/>
          </p:cNvSpPr>
          <p:nvPr>
            <p:ph type="body" sz="half" idx="2"/>
          </p:nvPr>
        </p:nvSpPr>
        <p:spPr>
          <a:xfrm>
            <a:off x="2209800" y="3086100"/>
            <a:ext cx="5791200"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ADFBC4-DC08-2BD7-CD8B-86F38997C20F}"/>
              </a:ext>
            </a:extLst>
          </p:cNvPr>
          <p:cNvSpPr>
            <a:spLocks noGrp="1"/>
          </p:cNvSpPr>
          <p:nvPr>
            <p:ph type="dt" sz="half" idx="10"/>
          </p:nvPr>
        </p:nvSpPr>
        <p:spPr>
          <a:xfrm>
            <a:off x="1919654" y="9534525"/>
            <a:ext cx="4040590" cy="547688"/>
          </a:xfrm>
        </p:spPr>
        <p:txBody>
          <a:bodyPr/>
          <a:lstStyle/>
          <a:p>
            <a:fld id="{84101F81-6668-42B3-838F-304A9889C711}" type="datetimeFigureOut">
              <a:rPr lang="es-MX" smtClean="0"/>
              <a:t>05/10/2025</a:t>
            </a:fld>
            <a:endParaRPr lang="es-MX"/>
          </a:p>
        </p:txBody>
      </p:sp>
      <p:sp>
        <p:nvSpPr>
          <p:cNvPr id="6" name="Marcador de pie de página 5">
            <a:extLst>
              <a:ext uri="{FF2B5EF4-FFF2-40B4-BE49-F238E27FC236}">
                <a16:creationId xmlns:a16="http://schemas.microsoft.com/office/drawing/2014/main" id="{7CC3C0AF-1223-89BA-A890-414374D2CD2D}"/>
              </a:ext>
            </a:extLst>
          </p:cNvPr>
          <p:cNvSpPr>
            <a:spLocks noGrp="1"/>
          </p:cNvSpPr>
          <p:nvPr>
            <p:ph type="ftr" sz="quarter" idx="11"/>
          </p:nvPr>
        </p:nvSpPr>
        <p:spPr>
          <a:xfrm>
            <a:off x="7051432" y="9534525"/>
            <a:ext cx="6060884" cy="547688"/>
          </a:xfrm>
        </p:spPr>
        <p:txBody>
          <a:bodyPr/>
          <a:lstStyle/>
          <a:p>
            <a:endParaRPr lang="es-MX"/>
          </a:p>
        </p:txBody>
      </p:sp>
      <p:sp>
        <p:nvSpPr>
          <p:cNvPr id="7" name="Marcador de número de diapositiva 6">
            <a:extLst>
              <a:ext uri="{FF2B5EF4-FFF2-40B4-BE49-F238E27FC236}">
                <a16:creationId xmlns:a16="http://schemas.microsoft.com/office/drawing/2014/main" id="{E99CB955-08C4-2CE5-1C2B-461F0095BC62}"/>
              </a:ext>
            </a:extLst>
          </p:cNvPr>
          <p:cNvSpPr>
            <a:spLocks noGrp="1"/>
          </p:cNvSpPr>
          <p:nvPr>
            <p:ph type="sldNum" sz="quarter" idx="12"/>
          </p:nvPr>
        </p:nvSpPr>
        <p:spPr>
          <a:xfrm>
            <a:off x="13578254" y="9534525"/>
            <a:ext cx="4040590" cy="547688"/>
          </a:xfrm>
        </p:spPr>
        <p:txBody>
          <a:bodyPr/>
          <a:lstStyle/>
          <a:p>
            <a:fld id="{3BA0D37D-CCD3-49AD-8A99-8347C1B5E200}" type="slidenum">
              <a:rPr lang="es-MX" smtClean="0"/>
              <a:t>‹Nº›</a:t>
            </a:fld>
            <a:endParaRPr lang="es-MX"/>
          </a:p>
        </p:txBody>
      </p:sp>
    </p:spTree>
    <p:extLst>
      <p:ext uri="{BB962C8B-B14F-4D97-AF65-F5344CB8AC3E}">
        <p14:creationId xmlns:p14="http://schemas.microsoft.com/office/powerpoint/2010/main" val="426673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4FB5DB-D3C0-1D26-BD1D-55C3B04710DA}"/>
              </a:ext>
            </a:extLst>
          </p:cNvPr>
          <p:cNvSpPr>
            <a:spLocks noGrp="1"/>
          </p:cNvSpPr>
          <p:nvPr>
            <p:ph type="title"/>
          </p:nvPr>
        </p:nvSpPr>
        <p:spPr>
          <a:xfrm>
            <a:off x="2119232" y="1268866"/>
            <a:ext cx="14911468" cy="157434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7871CA7-4CEA-1D8D-4A99-496FEF1677A0}"/>
              </a:ext>
            </a:extLst>
          </p:cNvPr>
          <p:cNvSpPr>
            <a:spLocks noGrp="1"/>
          </p:cNvSpPr>
          <p:nvPr>
            <p:ph type="body" idx="1"/>
          </p:nvPr>
        </p:nvSpPr>
        <p:spPr>
          <a:xfrm>
            <a:off x="2119232" y="3186276"/>
            <a:ext cx="14911468" cy="6079961"/>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a:extLst>
              <a:ext uri="{FF2B5EF4-FFF2-40B4-BE49-F238E27FC236}">
                <a16:creationId xmlns:a16="http://schemas.microsoft.com/office/drawing/2014/main" id="{52A02DDD-3095-FCB3-9DD6-821A964105F7}"/>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84101F81-6668-42B3-838F-304A9889C711}" type="datetimeFigureOut">
              <a:rPr lang="es-MX" smtClean="0"/>
              <a:t>05/10/2025</a:t>
            </a:fld>
            <a:endParaRPr lang="es-MX"/>
          </a:p>
        </p:txBody>
      </p:sp>
      <p:sp>
        <p:nvSpPr>
          <p:cNvPr id="5" name="Marcador de pie de página 4">
            <a:extLst>
              <a:ext uri="{FF2B5EF4-FFF2-40B4-BE49-F238E27FC236}">
                <a16:creationId xmlns:a16="http://schemas.microsoft.com/office/drawing/2014/main" id="{F3C0A2DB-C71B-8969-A4A6-ECA4DB97DD3F}"/>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3CD244A0-EE6E-C437-733B-BCAD341E1E4C}"/>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3BA0D37D-CCD3-49AD-8A99-8347C1B5E200}" type="slidenum">
              <a:rPr lang="es-MX" smtClean="0"/>
              <a:t>‹Nº›</a:t>
            </a:fld>
            <a:endParaRPr lang="es-MX"/>
          </a:p>
        </p:txBody>
      </p:sp>
      <p:grpSp>
        <p:nvGrpSpPr>
          <p:cNvPr id="24" name="Grupo 23">
            <a:extLst>
              <a:ext uri="{FF2B5EF4-FFF2-40B4-BE49-F238E27FC236}">
                <a16:creationId xmlns:a16="http://schemas.microsoft.com/office/drawing/2014/main" id="{500BA11A-39E8-E213-F63E-5A1DAB4ABF25}"/>
              </a:ext>
            </a:extLst>
          </p:cNvPr>
          <p:cNvGrpSpPr/>
          <p:nvPr userDrawn="1"/>
        </p:nvGrpSpPr>
        <p:grpSpPr>
          <a:xfrm>
            <a:off x="-1066800" y="-395062"/>
            <a:ext cx="18865117" cy="11077124"/>
            <a:chOff x="-1029874" y="-344410"/>
            <a:chExt cx="18865117" cy="11077124"/>
          </a:xfrm>
        </p:grpSpPr>
        <p:grpSp>
          <p:nvGrpSpPr>
            <p:cNvPr id="25" name="Grupo 24">
              <a:extLst>
                <a:ext uri="{FF2B5EF4-FFF2-40B4-BE49-F238E27FC236}">
                  <a16:creationId xmlns:a16="http://schemas.microsoft.com/office/drawing/2014/main" id="{5AF7BCEF-B0DE-4C71-C5BF-C41A00E03D28}"/>
                </a:ext>
              </a:extLst>
            </p:cNvPr>
            <p:cNvGrpSpPr/>
            <p:nvPr userDrawn="1"/>
          </p:nvGrpSpPr>
          <p:grpSpPr>
            <a:xfrm>
              <a:off x="-1029874" y="-344410"/>
              <a:ext cx="18865117" cy="11077124"/>
              <a:chOff x="-1029874" y="-344410"/>
              <a:chExt cx="18865117" cy="11077124"/>
            </a:xfrm>
          </p:grpSpPr>
          <p:grpSp>
            <p:nvGrpSpPr>
              <p:cNvPr id="27" name="Group 2">
                <a:extLst>
                  <a:ext uri="{FF2B5EF4-FFF2-40B4-BE49-F238E27FC236}">
                    <a16:creationId xmlns:a16="http://schemas.microsoft.com/office/drawing/2014/main" id="{96CB169D-1AD7-B592-CBCE-93EF4BEFCC0B}"/>
                  </a:ext>
                </a:extLst>
              </p:cNvPr>
              <p:cNvGrpSpPr/>
              <p:nvPr/>
            </p:nvGrpSpPr>
            <p:grpSpPr>
              <a:xfrm>
                <a:off x="223" y="32464"/>
                <a:ext cx="2155937" cy="10287000"/>
                <a:chOff x="0" y="0"/>
                <a:chExt cx="580872" cy="2771617"/>
              </a:xfrm>
            </p:grpSpPr>
            <p:sp>
              <p:nvSpPr>
                <p:cNvPr id="39" name="Freeform 3">
                  <a:extLst>
                    <a:ext uri="{FF2B5EF4-FFF2-40B4-BE49-F238E27FC236}">
                      <a16:creationId xmlns:a16="http://schemas.microsoft.com/office/drawing/2014/main" id="{1AD413AB-52B7-A6F5-6549-125E70786C40}"/>
                    </a:ext>
                  </a:extLst>
                </p:cNvPr>
                <p:cNvSpPr/>
                <p:nvPr/>
              </p:nvSpPr>
              <p:spPr>
                <a:xfrm>
                  <a:off x="0" y="0"/>
                  <a:ext cx="580872" cy="2771617"/>
                </a:xfrm>
                <a:custGeom>
                  <a:avLst/>
                  <a:gdLst/>
                  <a:ahLst/>
                  <a:cxnLst/>
                  <a:rect l="l" t="t" r="r" b="b"/>
                  <a:pathLst>
                    <a:path w="580872" h="2771617">
                      <a:moveTo>
                        <a:pt x="0" y="0"/>
                      </a:moveTo>
                      <a:lnTo>
                        <a:pt x="580872" y="0"/>
                      </a:lnTo>
                      <a:lnTo>
                        <a:pt x="580872" y="2771617"/>
                      </a:lnTo>
                      <a:lnTo>
                        <a:pt x="0" y="2771617"/>
                      </a:lnTo>
                      <a:close/>
                    </a:path>
                  </a:pathLst>
                </a:custGeom>
                <a:solidFill>
                  <a:srgbClr val="065F53"/>
                </a:solidFill>
              </p:spPr>
              <p:txBody>
                <a:bodyPr/>
                <a:lstStyle/>
                <a:p>
                  <a:endParaRPr lang="es-MX"/>
                </a:p>
              </p:txBody>
            </p:sp>
            <p:sp>
              <p:nvSpPr>
                <p:cNvPr id="40" name="TextBox 4">
                  <a:extLst>
                    <a:ext uri="{FF2B5EF4-FFF2-40B4-BE49-F238E27FC236}">
                      <a16:creationId xmlns:a16="http://schemas.microsoft.com/office/drawing/2014/main" id="{C0EBCB36-A120-D94E-9A8F-7990E3A2F81F}"/>
                    </a:ext>
                  </a:extLst>
                </p:cNvPr>
                <p:cNvSpPr txBox="1"/>
                <p:nvPr/>
              </p:nvSpPr>
              <p:spPr>
                <a:xfrm>
                  <a:off x="0" y="-38100"/>
                  <a:ext cx="580872" cy="2809717"/>
                </a:xfrm>
                <a:prstGeom prst="rect">
                  <a:avLst/>
                </a:prstGeom>
              </p:spPr>
              <p:txBody>
                <a:bodyPr lIns="50800" tIns="50800" rIns="50800" bIns="50800" rtlCol="0" anchor="ctr"/>
                <a:lstStyle/>
                <a:p>
                  <a:pPr algn="ctr">
                    <a:lnSpc>
                      <a:spcPts val="2659"/>
                    </a:lnSpc>
                    <a:spcBef>
                      <a:spcPct val="0"/>
                    </a:spcBef>
                  </a:pPr>
                  <a:endParaRPr/>
                </a:p>
              </p:txBody>
            </p:sp>
          </p:grpSp>
          <p:sp>
            <p:nvSpPr>
              <p:cNvPr id="28" name="Freeform 5">
                <a:extLst>
                  <a:ext uri="{FF2B5EF4-FFF2-40B4-BE49-F238E27FC236}">
                    <a16:creationId xmlns:a16="http://schemas.microsoft.com/office/drawing/2014/main" id="{0CC262D4-68D3-EDF9-6177-F25B611166F9}"/>
                  </a:ext>
                </a:extLst>
              </p:cNvPr>
              <p:cNvSpPr/>
              <p:nvPr/>
            </p:nvSpPr>
            <p:spPr>
              <a:xfrm>
                <a:off x="307829" y="1848544"/>
                <a:ext cx="1895728" cy="2390050"/>
              </a:xfrm>
              <a:custGeom>
                <a:avLst/>
                <a:gdLst/>
                <a:ahLst/>
                <a:cxnLst/>
                <a:rect l="l" t="t" r="r" b="b"/>
                <a:pathLst>
                  <a:path w="1895728" h="2390050">
                    <a:moveTo>
                      <a:pt x="0" y="0"/>
                    </a:moveTo>
                    <a:lnTo>
                      <a:pt x="1895728" y="0"/>
                    </a:lnTo>
                    <a:lnTo>
                      <a:pt x="1895728" y="2390050"/>
                    </a:lnTo>
                    <a:lnTo>
                      <a:pt x="0" y="2390050"/>
                    </a:lnTo>
                    <a:lnTo>
                      <a:pt x="0" y="0"/>
                    </a:lnTo>
                    <a:close/>
                  </a:path>
                </a:pathLst>
              </a:custGeom>
              <a:blipFill>
                <a:blip r:embed="rId13">
                  <a:alphaModFix amt="15000"/>
                </a:blip>
                <a:stretch>
                  <a:fillRect t="-534" r="-27423" b="-534"/>
                </a:stretch>
              </a:blipFill>
            </p:spPr>
            <p:txBody>
              <a:bodyPr/>
              <a:lstStyle/>
              <a:p>
                <a:endParaRPr lang="es-MX"/>
              </a:p>
            </p:txBody>
          </p:sp>
          <p:sp>
            <p:nvSpPr>
              <p:cNvPr id="29" name="Freeform 7">
                <a:extLst>
                  <a:ext uri="{FF2B5EF4-FFF2-40B4-BE49-F238E27FC236}">
                    <a16:creationId xmlns:a16="http://schemas.microsoft.com/office/drawing/2014/main" id="{97AA8E9B-E874-208C-0F74-E199B259EE4A}"/>
                  </a:ext>
                </a:extLst>
              </p:cNvPr>
              <p:cNvSpPr/>
              <p:nvPr/>
            </p:nvSpPr>
            <p:spPr>
              <a:xfrm>
                <a:off x="-1029874" y="3980939"/>
                <a:ext cx="2415598" cy="2390050"/>
              </a:xfrm>
              <a:custGeom>
                <a:avLst/>
                <a:gdLst/>
                <a:ahLst/>
                <a:cxnLst/>
                <a:rect l="l" t="t" r="r" b="b"/>
                <a:pathLst>
                  <a:path w="2415598" h="2390050">
                    <a:moveTo>
                      <a:pt x="0" y="0"/>
                    </a:moveTo>
                    <a:lnTo>
                      <a:pt x="2415598" y="0"/>
                    </a:lnTo>
                    <a:lnTo>
                      <a:pt x="2415598" y="2390050"/>
                    </a:lnTo>
                    <a:lnTo>
                      <a:pt x="0" y="2390050"/>
                    </a:lnTo>
                    <a:lnTo>
                      <a:pt x="0" y="0"/>
                    </a:lnTo>
                    <a:close/>
                  </a:path>
                </a:pathLst>
              </a:custGeom>
              <a:blipFill>
                <a:blip r:embed="rId13">
                  <a:alphaModFix amt="15000"/>
                </a:blip>
                <a:stretch>
                  <a:fillRect t="-534" b="-534"/>
                </a:stretch>
              </a:blipFill>
            </p:spPr>
            <p:txBody>
              <a:bodyPr/>
              <a:lstStyle/>
              <a:p>
                <a:endParaRPr lang="es-MX"/>
              </a:p>
            </p:txBody>
          </p:sp>
          <p:sp>
            <p:nvSpPr>
              <p:cNvPr id="30" name="Freeform 8">
                <a:extLst>
                  <a:ext uri="{FF2B5EF4-FFF2-40B4-BE49-F238E27FC236}">
                    <a16:creationId xmlns:a16="http://schemas.microsoft.com/office/drawing/2014/main" id="{EFC134E7-87DF-4FC5-BD04-BE0118B48643}"/>
                  </a:ext>
                </a:extLst>
              </p:cNvPr>
              <p:cNvSpPr/>
              <p:nvPr/>
            </p:nvSpPr>
            <p:spPr>
              <a:xfrm>
                <a:off x="1645933" y="3980939"/>
                <a:ext cx="557625" cy="2390050"/>
              </a:xfrm>
              <a:custGeom>
                <a:avLst/>
                <a:gdLst/>
                <a:ahLst/>
                <a:cxnLst/>
                <a:rect l="l" t="t" r="r" b="b"/>
                <a:pathLst>
                  <a:path w="557625" h="2390050">
                    <a:moveTo>
                      <a:pt x="0" y="0"/>
                    </a:moveTo>
                    <a:lnTo>
                      <a:pt x="557624" y="0"/>
                    </a:lnTo>
                    <a:lnTo>
                      <a:pt x="557624" y="2390050"/>
                    </a:lnTo>
                    <a:lnTo>
                      <a:pt x="0" y="2390050"/>
                    </a:lnTo>
                    <a:lnTo>
                      <a:pt x="0" y="0"/>
                    </a:lnTo>
                    <a:close/>
                  </a:path>
                </a:pathLst>
              </a:custGeom>
              <a:blipFill>
                <a:blip r:embed="rId13">
                  <a:alphaModFix amt="15000"/>
                </a:blip>
                <a:stretch>
                  <a:fillRect t="-534" r="-333193" b="-534"/>
                </a:stretch>
              </a:blipFill>
            </p:spPr>
            <p:txBody>
              <a:bodyPr/>
              <a:lstStyle/>
              <a:p>
                <a:endParaRPr lang="es-MX"/>
              </a:p>
            </p:txBody>
          </p:sp>
          <p:sp>
            <p:nvSpPr>
              <p:cNvPr id="31" name="Freeform 9">
                <a:extLst>
                  <a:ext uri="{FF2B5EF4-FFF2-40B4-BE49-F238E27FC236}">
                    <a16:creationId xmlns:a16="http://schemas.microsoft.com/office/drawing/2014/main" id="{C702370A-4BC2-C842-7129-77F8C4F668CE}"/>
                  </a:ext>
                </a:extLst>
              </p:cNvPr>
              <p:cNvSpPr/>
              <p:nvPr/>
            </p:nvSpPr>
            <p:spPr>
              <a:xfrm>
                <a:off x="-982475" y="-344410"/>
                <a:ext cx="2415598" cy="2390050"/>
              </a:xfrm>
              <a:custGeom>
                <a:avLst/>
                <a:gdLst/>
                <a:ahLst/>
                <a:cxnLst/>
                <a:rect l="l" t="t" r="r" b="b"/>
                <a:pathLst>
                  <a:path w="2415598" h="2390050">
                    <a:moveTo>
                      <a:pt x="0" y="0"/>
                    </a:moveTo>
                    <a:lnTo>
                      <a:pt x="2415598" y="0"/>
                    </a:lnTo>
                    <a:lnTo>
                      <a:pt x="2415598" y="2390050"/>
                    </a:lnTo>
                    <a:lnTo>
                      <a:pt x="0" y="2390050"/>
                    </a:lnTo>
                    <a:lnTo>
                      <a:pt x="0" y="0"/>
                    </a:lnTo>
                    <a:close/>
                  </a:path>
                </a:pathLst>
              </a:custGeom>
              <a:blipFill>
                <a:blip r:embed="rId13">
                  <a:alphaModFix amt="15000"/>
                </a:blip>
                <a:stretch>
                  <a:fillRect t="-534" b="-534"/>
                </a:stretch>
              </a:blipFill>
            </p:spPr>
            <p:txBody>
              <a:bodyPr/>
              <a:lstStyle/>
              <a:p>
                <a:endParaRPr lang="es-MX"/>
              </a:p>
            </p:txBody>
          </p:sp>
          <p:sp>
            <p:nvSpPr>
              <p:cNvPr id="32" name="Freeform 10">
                <a:extLst>
                  <a:ext uri="{FF2B5EF4-FFF2-40B4-BE49-F238E27FC236}">
                    <a16:creationId xmlns:a16="http://schemas.microsoft.com/office/drawing/2014/main" id="{8E159F1E-5AE6-E08B-4EAC-B5E8A7E1F3ED}"/>
                  </a:ext>
                </a:extLst>
              </p:cNvPr>
              <p:cNvSpPr/>
              <p:nvPr/>
            </p:nvSpPr>
            <p:spPr>
              <a:xfrm>
                <a:off x="1693331" y="-344410"/>
                <a:ext cx="510226" cy="2390050"/>
              </a:xfrm>
              <a:custGeom>
                <a:avLst/>
                <a:gdLst/>
                <a:ahLst/>
                <a:cxnLst/>
                <a:rect l="l" t="t" r="r" b="b"/>
                <a:pathLst>
                  <a:path w="510226" h="2390050">
                    <a:moveTo>
                      <a:pt x="0" y="0"/>
                    </a:moveTo>
                    <a:lnTo>
                      <a:pt x="510226" y="0"/>
                    </a:lnTo>
                    <a:lnTo>
                      <a:pt x="510226" y="2390050"/>
                    </a:lnTo>
                    <a:lnTo>
                      <a:pt x="0" y="2390050"/>
                    </a:lnTo>
                    <a:lnTo>
                      <a:pt x="0" y="0"/>
                    </a:lnTo>
                    <a:close/>
                  </a:path>
                </a:pathLst>
              </a:custGeom>
              <a:blipFill>
                <a:blip r:embed="rId13">
                  <a:alphaModFix amt="15000"/>
                </a:blip>
                <a:stretch>
                  <a:fillRect t="-534" r="-373436" b="-534"/>
                </a:stretch>
              </a:blipFill>
            </p:spPr>
            <p:txBody>
              <a:bodyPr/>
              <a:lstStyle/>
              <a:p>
                <a:endParaRPr lang="es-MX"/>
              </a:p>
            </p:txBody>
          </p:sp>
          <p:sp>
            <p:nvSpPr>
              <p:cNvPr id="33" name="Freeform 11">
                <a:extLst>
                  <a:ext uri="{FF2B5EF4-FFF2-40B4-BE49-F238E27FC236}">
                    <a16:creationId xmlns:a16="http://schemas.microsoft.com/office/drawing/2014/main" id="{82DB5D89-37A0-DC2E-EA29-598DC6A59BAE}"/>
                  </a:ext>
                </a:extLst>
              </p:cNvPr>
              <p:cNvSpPr/>
              <p:nvPr/>
            </p:nvSpPr>
            <p:spPr>
              <a:xfrm>
                <a:off x="260431" y="6146643"/>
                <a:ext cx="1895728" cy="2390050"/>
              </a:xfrm>
              <a:custGeom>
                <a:avLst/>
                <a:gdLst/>
                <a:ahLst/>
                <a:cxnLst/>
                <a:rect l="l" t="t" r="r" b="b"/>
                <a:pathLst>
                  <a:path w="1895728" h="2390050">
                    <a:moveTo>
                      <a:pt x="0" y="0"/>
                    </a:moveTo>
                    <a:lnTo>
                      <a:pt x="1895728" y="0"/>
                    </a:lnTo>
                    <a:lnTo>
                      <a:pt x="1895728" y="2390050"/>
                    </a:lnTo>
                    <a:lnTo>
                      <a:pt x="0" y="2390050"/>
                    </a:lnTo>
                    <a:lnTo>
                      <a:pt x="0" y="0"/>
                    </a:lnTo>
                    <a:close/>
                  </a:path>
                </a:pathLst>
              </a:custGeom>
              <a:blipFill>
                <a:blip r:embed="rId13">
                  <a:alphaModFix amt="15000"/>
                </a:blip>
                <a:stretch>
                  <a:fillRect t="-534" r="-27423" b="-534"/>
                </a:stretch>
              </a:blipFill>
            </p:spPr>
            <p:txBody>
              <a:bodyPr/>
              <a:lstStyle/>
              <a:p>
                <a:endParaRPr lang="es-MX"/>
              </a:p>
            </p:txBody>
          </p:sp>
          <p:sp>
            <p:nvSpPr>
              <p:cNvPr id="34" name="Freeform 13">
                <a:extLst>
                  <a:ext uri="{FF2B5EF4-FFF2-40B4-BE49-F238E27FC236}">
                    <a16:creationId xmlns:a16="http://schemas.microsoft.com/office/drawing/2014/main" id="{862A2E28-B167-4571-3823-808B43BC318B}"/>
                  </a:ext>
                </a:extLst>
              </p:cNvPr>
              <p:cNvSpPr/>
              <p:nvPr/>
            </p:nvSpPr>
            <p:spPr>
              <a:xfrm>
                <a:off x="-1029873" y="8342664"/>
                <a:ext cx="2415598" cy="2390050"/>
              </a:xfrm>
              <a:custGeom>
                <a:avLst/>
                <a:gdLst/>
                <a:ahLst/>
                <a:cxnLst/>
                <a:rect l="l" t="t" r="r" b="b"/>
                <a:pathLst>
                  <a:path w="2415598" h="2390050">
                    <a:moveTo>
                      <a:pt x="0" y="0"/>
                    </a:moveTo>
                    <a:lnTo>
                      <a:pt x="2415598" y="0"/>
                    </a:lnTo>
                    <a:lnTo>
                      <a:pt x="2415598" y="2390051"/>
                    </a:lnTo>
                    <a:lnTo>
                      <a:pt x="0" y="2390051"/>
                    </a:lnTo>
                    <a:lnTo>
                      <a:pt x="0" y="0"/>
                    </a:lnTo>
                    <a:close/>
                  </a:path>
                </a:pathLst>
              </a:custGeom>
              <a:blipFill>
                <a:blip r:embed="rId13">
                  <a:alphaModFix amt="15000"/>
                </a:blip>
                <a:stretch>
                  <a:fillRect t="-534" b="-534"/>
                </a:stretch>
              </a:blipFill>
            </p:spPr>
            <p:txBody>
              <a:bodyPr/>
              <a:lstStyle/>
              <a:p>
                <a:endParaRPr lang="es-MX"/>
              </a:p>
            </p:txBody>
          </p:sp>
          <p:sp>
            <p:nvSpPr>
              <p:cNvPr id="35" name="Freeform 14">
                <a:extLst>
                  <a:ext uri="{FF2B5EF4-FFF2-40B4-BE49-F238E27FC236}">
                    <a16:creationId xmlns:a16="http://schemas.microsoft.com/office/drawing/2014/main" id="{16294C95-C29F-7EC7-654F-31587D58AEF4}"/>
                  </a:ext>
                </a:extLst>
              </p:cNvPr>
              <p:cNvSpPr/>
              <p:nvPr/>
            </p:nvSpPr>
            <p:spPr>
              <a:xfrm>
                <a:off x="1645933" y="8342664"/>
                <a:ext cx="510226" cy="2390050"/>
              </a:xfrm>
              <a:custGeom>
                <a:avLst/>
                <a:gdLst/>
                <a:ahLst/>
                <a:cxnLst/>
                <a:rect l="l" t="t" r="r" b="b"/>
                <a:pathLst>
                  <a:path w="510226" h="2390050">
                    <a:moveTo>
                      <a:pt x="0" y="0"/>
                    </a:moveTo>
                    <a:lnTo>
                      <a:pt x="510226" y="0"/>
                    </a:lnTo>
                    <a:lnTo>
                      <a:pt x="510226" y="2390051"/>
                    </a:lnTo>
                    <a:lnTo>
                      <a:pt x="0" y="2390051"/>
                    </a:lnTo>
                    <a:lnTo>
                      <a:pt x="0" y="0"/>
                    </a:lnTo>
                    <a:close/>
                  </a:path>
                </a:pathLst>
              </a:custGeom>
              <a:blipFill>
                <a:blip r:embed="rId13">
                  <a:alphaModFix amt="15000"/>
                </a:blip>
                <a:stretch>
                  <a:fillRect t="-534" r="-373436" b="-534"/>
                </a:stretch>
              </a:blipFill>
            </p:spPr>
            <p:txBody>
              <a:bodyPr/>
              <a:lstStyle/>
              <a:p>
                <a:endParaRPr lang="es-MX"/>
              </a:p>
            </p:txBody>
          </p:sp>
          <p:sp>
            <p:nvSpPr>
              <p:cNvPr id="36" name="Freeform 15">
                <a:extLst>
                  <a:ext uri="{FF2B5EF4-FFF2-40B4-BE49-F238E27FC236}">
                    <a16:creationId xmlns:a16="http://schemas.microsoft.com/office/drawing/2014/main" id="{4222610B-62DF-2654-CE54-4FA3087F2FBC}"/>
                  </a:ext>
                </a:extLst>
              </p:cNvPr>
              <p:cNvSpPr/>
              <p:nvPr/>
            </p:nvSpPr>
            <p:spPr>
              <a:xfrm>
                <a:off x="15780048" y="8405408"/>
                <a:ext cx="2055195" cy="1764000"/>
              </a:xfrm>
              <a:custGeom>
                <a:avLst/>
                <a:gdLst/>
                <a:ahLst/>
                <a:cxnLst/>
                <a:rect l="l" t="t" r="r" b="b"/>
                <a:pathLst>
                  <a:path w="2055195" h="1767292">
                    <a:moveTo>
                      <a:pt x="0" y="0"/>
                    </a:moveTo>
                    <a:lnTo>
                      <a:pt x="2055195" y="0"/>
                    </a:lnTo>
                    <a:lnTo>
                      <a:pt x="2055195" y="1767293"/>
                    </a:lnTo>
                    <a:lnTo>
                      <a:pt x="0" y="1767293"/>
                    </a:lnTo>
                    <a:lnTo>
                      <a:pt x="0" y="0"/>
                    </a:lnTo>
                    <a:close/>
                  </a:path>
                </a:pathLst>
              </a:custGeom>
              <a:blipFill>
                <a:blip r:embed="rId14">
                  <a:alphaModFix amt="89000"/>
                </a:blip>
                <a:stretch>
                  <a:fillRect t="-7800" b="-8490"/>
                </a:stretch>
              </a:blipFill>
            </p:spPr>
            <p:txBody>
              <a:bodyPr/>
              <a:lstStyle/>
              <a:p>
                <a:endParaRPr lang="es-MX"/>
              </a:p>
            </p:txBody>
          </p:sp>
          <p:sp>
            <p:nvSpPr>
              <p:cNvPr id="37" name="Freeform 16">
                <a:extLst>
                  <a:ext uri="{FF2B5EF4-FFF2-40B4-BE49-F238E27FC236}">
                    <a16:creationId xmlns:a16="http://schemas.microsoft.com/office/drawing/2014/main" id="{2C6D99BD-4061-25A1-FEFE-06DF0960C350}"/>
                  </a:ext>
                </a:extLst>
              </p:cNvPr>
              <p:cNvSpPr/>
              <p:nvPr/>
            </p:nvSpPr>
            <p:spPr>
              <a:xfrm>
                <a:off x="2413334" y="497198"/>
                <a:ext cx="3257780" cy="883646"/>
              </a:xfrm>
              <a:custGeom>
                <a:avLst/>
                <a:gdLst/>
                <a:ahLst/>
                <a:cxnLst/>
                <a:rect l="l" t="t" r="r" b="b"/>
                <a:pathLst>
                  <a:path w="3257780" h="883646">
                    <a:moveTo>
                      <a:pt x="0" y="0"/>
                    </a:moveTo>
                    <a:lnTo>
                      <a:pt x="3257780" y="0"/>
                    </a:lnTo>
                    <a:lnTo>
                      <a:pt x="3257780" y="883646"/>
                    </a:lnTo>
                    <a:lnTo>
                      <a:pt x="0" y="883646"/>
                    </a:lnTo>
                    <a:lnTo>
                      <a:pt x="0" y="0"/>
                    </a:lnTo>
                    <a:close/>
                  </a:path>
                </a:pathLst>
              </a:custGeom>
              <a:blipFill>
                <a:blip r:embed="rId15"/>
                <a:stretch>
                  <a:fillRect/>
                </a:stretch>
              </a:blipFill>
            </p:spPr>
            <p:txBody>
              <a:bodyPr/>
              <a:lstStyle/>
              <a:p>
                <a:endParaRPr lang="es-MX"/>
              </a:p>
            </p:txBody>
          </p:sp>
          <p:sp>
            <p:nvSpPr>
              <p:cNvPr id="38" name="Freeform 17">
                <a:extLst>
                  <a:ext uri="{FF2B5EF4-FFF2-40B4-BE49-F238E27FC236}">
                    <a16:creationId xmlns:a16="http://schemas.microsoft.com/office/drawing/2014/main" id="{202CC424-BCE0-B8FC-EC7A-D7F28826D50F}"/>
                  </a:ext>
                </a:extLst>
              </p:cNvPr>
              <p:cNvSpPr/>
              <p:nvPr/>
            </p:nvSpPr>
            <p:spPr>
              <a:xfrm>
                <a:off x="15780048" y="305042"/>
                <a:ext cx="1905976" cy="1267959"/>
              </a:xfrm>
              <a:custGeom>
                <a:avLst/>
                <a:gdLst/>
                <a:ahLst/>
                <a:cxnLst/>
                <a:rect l="l" t="t" r="r" b="b"/>
                <a:pathLst>
                  <a:path w="1905976" h="1267959">
                    <a:moveTo>
                      <a:pt x="0" y="0"/>
                    </a:moveTo>
                    <a:lnTo>
                      <a:pt x="1905976" y="0"/>
                    </a:lnTo>
                    <a:lnTo>
                      <a:pt x="1905976" y="1267959"/>
                    </a:lnTo>
                    <a:lnTo>
                      <a:pt x="0" y="1267959"/>
                    </a:lnTo>
                    <a:lnTo>
                      <a:pt x="0" y="0"/>
                    </a:lnTo>
                    <a:close/>
                  </a:path>
                </a:pathLst>
              </a:custGeom>
              <a:blipFill>
                <a:blip r:embed="rId16"/>
                <a:stretch>
                  <a:fillRect/>
                </a:stretch>
              </a:blipFill>
            </p:spPr>
            <p:txBody>
              <a:bodyPr/>
              <a:lstStyle/>
              <a:p>
                <a:endParaRPr lang="es-MX"/>
              </a:p>
            </p:txBody>
          </p:sp>
        </p:grpSp>
        <p:pic>
          <p:nvPicPr>
            <p:cNvPr id="26" name="Imagen 25" descr="Interfaz de usuario gráfica, Texto&#10;&#10;El contenido generado por IA puede ser incorrecto.">
              <a:extLst>
                <a:ext uri="{FF2B5EF4-FFF2-40B4-BE49-F238E27FC236}">
                  <a16:creationId xmlns:a16="http://schemas.microsoft.com/office/drawing/2014/main" id="{856C0202-090C-4B3B-A00C-59D7E069F4EF}"/>
                </a:ext>
              </a:extLst>
            </p:cNvPr>
            <p:cNvPicPr>
              <a:picLocks noChangeAspect="1"/>
            </p:cNvPicPr>
            <p:nvPr userDrawn="1"/>
          </p:nvPicPr>
          <p:blipFill>
            <a:blip r:embed="rId17">
              <a:extLst>
                <a:ext uri="{28A0092B-C50C-407E-A947-70E740481C1C}">
                  <a14:useLocalDpi xmlns:a14="http://schemas.microsoft.com/office/drawing/2010/main" val="0"/>
                </a:ext>
              </a:extLst>
            </a:blip>
            <a:srcRect l="7411" t="2913" r="73049" b="67164"/>
            <a:stretch>
              <a:fillRect/>
            </a:stretch>
          </p:blipFill>
          <p:spPr>
            <a:xfrm>
              <a:off x="2156159" y="8421802"/>
              <a:ext cx="1588110" cy="1368000"/>
            </a:xfrm>
            <a:prstGeom prst="rect">
              <a:avLst/>
            </a:prstGeom>
          </p:spPr>
        </p:pic>
      </p:grpSp>
      <p:sp>
        <p:nvSpPr>
          <p:cNvPr id="41" name="CuadroTexto 40">
            <a:extLst>
              <a:ext uri="{FF2B5EF4-FFF2-40B4-BE49-F238E27FC236}">
                <a16:creationId xmlns:a16="http://schemas.microsoft.com/office/drawing/2014/main" id="{0CB2CC5E-1567-3213-CBBB-022FDA4E83A7}"/>
              </a:ext>
            </a:extLst>
          </p:cNvPr>
          <p:cNvSpPr txBox="1"/>
          <p:nvPr userDrawn="1"/>
        </p:nvSpPr>
        <p:spPr>
          <a:xfrm>
            <a:off x="5595202" y="9182100"/>
            <a:ext cx="8196998" cy="1077218"/>
          </a:xfrm>
          <a:prstGeom prst="rect">
            <a:avLst/>
          </a:prstGeom>
          <a:noFill/>
        </p:spPr>
        <p:txBody>
          <a:bodyPr wrap="square" rtlCol="0">
            <a:spAutoFit/>
          </a:bodyPr>
          <a:lstStyle/>
          <a:p>
            <a:pPr algn="ctr"/>
            <a:r>
              <a:rPr lang="es-MX" sz="3200" b="1" dirty="0">
                <a:solidFill>
                  <a:schemeClr val="bg1">
                    <a:lumMod val="50000"/>
                  </a:schemeClr>
                </a:solidFill>
                <a:latin typeface="+mj-lt"/>
              </a:rPr>
              <a:t>“Las Emergencias y desastres, conceptos, </a:t>
            </a:r>
          </a:p>
          <a:p>
            <a:pPr algn="ctr"/>
            <a:r>
              <a:rPr lang="es-MX" sz="3200" b="1" dirty="0">
                <a:solidFill>
                  <a:schemeClr val="bg1">
                    <a:lumMod val="50000"/>
                  </a:schemeClr>
                </a:solidFill>
                <a:latin typeface="+mj-lt"/>
              </a:rPr>
              <a:t>respuestas y responsabilidades”</a:t>
            </a:r>
          </a:p>
        </p:txBody>
      </p:sp>
    </p:spTree>
    <p:extLst>
      <p:ext uri="{BB962C8B-B14F-4D97-AF65-F5344CB8AC3E}">
        <p14:creationId xmlns:p14="http://schemas.microsoft.com/office/powerpoint/2010/main" val="1687879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BA743344-478C-4639-B60E-1E10640E65EC}"/>
              </a:ext>
            </a:extLst>
          </p:cNvPr>
          <p:cNvGrpSpPr/>
          <p:nvPr/>
        </p:nvGrpSpPr>
        <p:grpSpPr>
          <a:xfrm>
            <a:off x="-2943042" y="-80559"/>
            <a:ext cx="24286277" cy="10604044"/>
            <a:chOff x="-2943042" y="-80559"/>
            <a:chExt cx="24286277" cy="10604044"/>
          </a:xfrm>
        </p:grpSpPr>
        <p:grpSp>
          <p:nvGrpSpPr>
            <p:cNvPr id="2" name="Group 2"/>
            <p:cNvGrpSpPr/>
            <p:nvPr/>
          </p:nvGrpSpPr>
          <p:grpSpPr>
            <a:xfrm>
              <a:off x="0" y="0"/>
              <a:ext cx="18400195" cy="10523485"/>
              <a:chOff x="0" y="0"/>
              <a:chExt cx="4846142" cy="2771617"/>
            </a:xfrm>
          </p:grpSpPr>
          <p:sp>
            <p:nvSpPr>
              <p:cNvPr id="3" name="Freeform 3"/>
              <p:cNvSpPr/>
              <p:nvPr/>
            </p:nvSpPr>
            <p:spPr>
              <a:xfrm>
                <a:off x="0" y="0"/>
                <a:ext cx="4846142" cy="2771617"/>
              </a:xfrm>
              <a:custGeom>
                <a:avLst/>
                <a:gdLst/>
                <a:ahLst/>
                <a:cxnLst/>
                <a:rect l="l" t="t" r="r" b="b"/>
                <a:pathLst>
                  <a:path w="4846142" h="2771617">
                    <a:moveTo>
                      <a:pt x="0" y="0"/>
                    </a:moveTo>
                    <a:lnTo>
                      <a:pt x="4846142" y="0"/>
                    </a:lnTo>
                    <a:lnTo>
                      <a:pt x="4846142" y="2771617"/>
                    </a:lnTo>
                    <a:lnTo>
                      <a:pt x="0" y="2771617"/>
                    </a:lnTo>
                    <a:close/>
                  </a:path>
                </a:pathLst>
              </a:custGeom>
              <a:solidFill>
                <a:srgbClr val="065F53"/>
              </a:solidFill>
            </p:spPr>
            <p:txBody>
              <a:bodyPr/>
              <a:lstStyle/>
              <a:p>
                <a:endParaRPr lang="es-MX"/>
              </a:p>
            </p:txBody>
          </p:sp>
          <p:sp>
            <p:nvSpPr>
              <p:cNvPr id="4" name="TextBox 4"/>
              <p:cNvSpPr txBox="1"/>
              <p:nvPr/>
            </p:nvSpPr>
            <p:spPr>
              <a:xfrm>
                <a:off x="0" y="-38100"/>
                <a:ext cx="4846142" cy="2809717"/>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upo 36">
              <a:extLst>
                <a:ext uri="{FF2B5EF4-FFF2-40B4-BE49-F238E27FC236}">
                  <a16:creationId xmlns:a16="http://schemas.microsoft.com/office/drawing/2014/main" id="{996B1B8B-AF42-4BDA-A1A4-CF593996CFE3}"/>
                </a:ext>
              </a:extLst>
            </p:cNvPr>
            <p:cNvGrpSpPr/>
            <p:nvPr/>
          </p:nvGrpSpPr>
          <p:grpSpPr>
            <a:xfrm>
              <a:off x="-2943042" y="-80559"/>
              <a:ext cx="24286277" cy="10448118"/>
              <a:chOff x="-2943041" y="-141730"/>
              <a:chExt cx="24286277" cy="10448118"/>
            </a:xfrm>
          </p:grpSpPr>
          <p:sp>
            <p:nvSpPr>
              <p:cNvPr id="5" name="Freeform 5"/>
              <p:cNvSpPr/>
              <p:nvPr/>
            </p:nvSpPr>
            <p:spPr>
              <a:xfrm>
                <a:off x="-797736" y="-141730"/>
                <a:ext cx="3733892" cy="3733892"/>
              </a:xfrm>
              <a:custGeom>
                <a:avLst/>
                <a:gdLst/>
                <a:ahLst/>
                <a:cxnLst/>
                <a:rect l="l" t="t" r="r" b="b"/>
                <a:pathLst>
                  <a:path w="3733892" h="3733892">
                    <a:moveTo>
                      <a:pt x="0" y="0"/>
                    </a:moveTo>
                    <a:lnTo>
                      <a:pt x="3733892" y="0"/>
                    </a:lnTo>
                    <a:lnTo>
                      <a:pt x="3733892"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6" name="Freeform 6"/>
              <p:cNvSpPr/>
              <p:nvPr/>
            </p:nvSpPr>
            <p:spPr>
              <a:xfrm>
                <a:off x="-2943041" y="3034525"/>
                <a:ext cx="3733892" cy="3733892"/>
              </a:xfrm>
              <a:custGeom>
                <a:avLst/>
                <a:gdLst/>
                <a:ahLst/>
                <a:cxnLst/>
                <a:rect l="l" t="t" r="r" b="b"/>
                <a:pathLst>
                  <a:path w="3733892" h="3733892">
                    <a:moveTo>
                      <a:pt x="0" y="0"/>
                    </a:moveTo>
                    <a:lnTo>
                      <a:pt x="3733892" y="0"/>
                    </a:lnTo>
                    <a:lnTo>
                      <a:pt x="3733892" y="3733891"/>
                    </a:lnTo>
                    <a:lnTo>
                      <a:pt x="0" y="3733891"/>
                    </a:lnTo>
                    <a:lnTo>
                      <a:pt x="0" y="0"/>
                    </a:lnTo>
                    <a:close/>
                  </a:path>
                </a:pathLst>
              </a:custGeom>
              <a:blipFill>
                <a:blip r:embed="rId2">
                  <a:alphaModFix amt="8999"/>
                </a:blip>
                <a:stretch>
                  <a:fillRect/>
                </a:stretch>
              </a:blipFill>
            </p:spPr>
            <p:txBody>
              <a:bodyPr/>
              <a:lstStyle/>
              <a:p>
                <a:endParaRPr lang="es-MX"/>
              </a:p>
            </p:txBody>
          </p:sp>
          <p:sp>
            <p:nvSpPr>
              <p:cNvPr id="7" name="Freeform 7"/>
              <p:cNvSpPr/>
              <p:nvPr/>
            </p:nvSpPr>
            <p:spPr>
              <a:xfrm>
                <a:off x="5328555" y="3283256"/>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8" name="Freeform 8"/>
              <p:cNvSpPr/>
              <p:nvPr/>
            </p:nvSpPr>
            <p:spPr>
              <a:xfrm>
                <a:off x="1192448" y="3160914"/>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9" name="Freeform 9"/>
              <p:cNvSpPr/>
              <p:nvPr/>
            </p:nvSpPr>
            <p:spPr>
              <a:xfrm>
                <a:off x="3210937" y="-19388"/>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0" name="Freeform 10"/>
              <p:cNvSpPr/>
              <p:nvPr/>
            </p:nvSpPr>
            <p:spPr>
              <a:xfrm>
                <a:off x="7219512" y="-19388"/>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1" name="Freeform 11"/>
              <p:cNvSpPr/>
              <p:nvPr/>
            </p:nvSpPr>
            <p:spPr>
              <a:xfrm>
                <a:off x="9464662" y="3283256"/>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2" name="Freeform 12"/>
              <p:cNvSpPr/>
              <p:nvPr/>
            </p:nvSpPr>
            <p:spPr>
              <a:xfrm>
                <a:off x="11228087" y="-19388"/>
                <a:ext cx="3733892" cy="3733892"/>
              </a:xfrm>
              <a:custGeom>
                <a:avLst/>
                <a:gdLst/>
                <a:ahLst/>
                <a:cxnLst/>
                <a:rect l="l" t="t" r="r" b="b"/>
                <a:pathLst>
                  <a:path w="3733892" h="3733892">
                    <a:moveTo>
                      <a:pt x="0" y="0"/>
                    </a:moveTo>
                    <a:lnTo>
                      <a:pt x="3733892" y="0"/>
                    </a:lnTo>
                    <a:lnTo>
                      <a:pt x="3733892"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3" name="Freeform 13"/>
              <p:cNvSpPr/>
              <p:nvPr/>
            </p:nvSpPr>
            <p:spPr>
              <a:xfrm>
                <a:off x="15364194" y="-19388"/>
                <a:ext cx="3733892" cy="3733892"/>
              </a:xfrm>
              <a:custGeom>
                <a:avLst/>
                <a:gdLst/>
                <a:ahLst/>
                <a:cxnLst/>
                <a:rect l="l" t="t" r="r" b="b"/>
                <a:pathLst>
                  <a:path w="3733892" h="3733892">
                    <a:moveTo>
                      <a:pt x="0" y="0"/>
                    </a:moveTo>
                    <a:lnTo>
                      <a:pt x="3733892" y="0"/>
                    </a:lnTo>
                    <a:lnTo>
                      <a:pt x="3733892"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4" name="Freeform 14"/>
              <p:cNvSpPr/>
              <p:nvPr/>
            </p:nvSpPr>
            <p:spPr>
              <a:xfrm>
                <a:off x="13473237" y="3283256"/>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5" name="Freeform 15"/>
              <p:cNvSpPr/>
              <p:nvPr/>
            </p:nvSpPr>
            <p:spPr>
              <a:xfrm>
                <a:off x="17609344" y="3287807"/>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6" name="Freeform 16"/>
              <p:cNvSpPr/>
              <p:nvPr/>
            </p:nvSpPr>
            <p:spPr>
              <a:xfrm>
                <a:off x="-747813" y="6450154"/>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7" name="Freeform 17"/>
              <p:cNvSpPr/>
              <p:nvPr/>
            </p:nvSpPr>
            <p:spPr>
              <a:xfrm>
                <a:off x="3260859" y="6572496"/>
                <a:ext cx="3733892" cy="3733892"/>
              </a:xfrm>
              <a:custGeom>
                <a:avLst/>
                <a:gdLst/>
                <a:ahLst/>
                <a:cxnLst/>
                <a:rect l="l" t="t" r="r" b="b"/>
                <a:pathLst>
                  <a:path w="3733892" h="3733892">
                    <a:moveTo>
                      <a:pt x="0" y="0"/>
                    </a:moveTo>
                    <a:lnTo>
                      <a:pt x="3733892" y="0"/>
                    </a:lnTo>
                    <a:lnTo>
                      <a:pt x="3733892"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8" name="Freeform 18"/>
              <p:cNvSpPr/>
              <p:nvPr/>
            </p:nvSpPr>
            <p:spPr>
              <a:xfrm>
                <a:off x="7269434" y="6572496"/>
                <a:ext cx="3733892" cy="3733892"/>
              </a:xfrm>
              <a:custGeom>
                <a:avLst/>
                <a:gdLst/>
                <a:ahLst/>
                <a:cxnLst/>
                <a:rect l="l" t="t" r="r" b="b"/>
                <a:pathLst>
                  <a:path w="3733892" h="3733892">
                    <a:moveTo>
                      <a:pt x="0" y="0"/>
                    </a:moveTo>
                    <a:lnTo>
                      <a:pt x="3733892" y="0"/>
                    </a:lnTo>
                    <a:lnTo>
                      <a:pt x="3733892"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19" name="Freeform 19"/>
              <p:cNvSpPr/>
              <p:nvPr/>
            </p:nvSpPr>
            <p:spPr>
              <a:xfrm>
                <a:off x="11278010" y="6572496"/>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sp>
            <p:nvSpPr>
              <p:cNvPr id="20" name="Freeform 20"/>
              <p:cNvSpPr/>
              <p:nvPr/>
            </p:nvSpPr>
            <p:spPr>
              <a:xfrm>
                <a:off x="15414117" y="6572496"/>
                <a:ext cx="3733892" cy="3733892"/>
              </a:xfrm>
              <a:custGeom>
                <a:avLst/>
                <a:gdLst/>
                <a:ahLst/>
                <a:cxnLst/>
                <a:rect l="l" t="t" r="r" b="b"/>
                <a:pathLst>
                  <a:path w="3733892" h="3733892">
                    <a:moveTo>
                      <a:pt x="0" y="0"/>
                    </a:moveTo>
                    <a:lnTo>
                      <a:pt x="3733891" y="0"/>
                    </a:lnTo>
                    <a:lnTo>
                      <a:pt x="3733891" y="3733892"/>
                    </a:lnTo>
                    <a:lnTo>
                      <a:pt x="0" y="3733892"/>
                    </a:lnTo>
                    <a:lnTo>
                      <a:pt x="0" y="0"/>
                    </a:lnTo>
                    <a:close/>
                  </a:path>
                </a:pathLst>
              </a:custGeom>
              <a:blipFill>
                <a:blip r:embed="rId2">
                  <a:alphaModFix amt="8999"/>
                </a:blip>
                <a:stretch>
                  <a:fillRect/>
                </a:stretch>
              </a:blipFill>
            </p:spPr>
            <p:txBody>
              <a:bodyPr/>
              <a:lstStyle/>
              <a:p>
                <a:endParaRPr lang="es-MX"/>
              </a:p>
            </p:txBody>
          </p:sp>
        </p:grpSp>
        <p:grpSp>
          <p:nvGrpSpPr>
            <p:cNvPr id="25" name="Group 25"/>
            <p:cNvGrpSpPr/>
            <p:nvPr/>
          </p:nvGrpSpPr>
          <p:grpSpPr>
            <a:xfrm>
              <a:off x="0" y="7250299"/>
              <a:ext cx="18288000" cy="2053514"/>
              <a:chOff x="0" y="0"/>
              <a:chExt cx="4471005" cy="502038"/>
            </a:xfrm>
          </p:grpSpPr>
          <p:sp>
            <p:nvSpPr>
              <p:cNvPr id="26" name="Freeform 26"/>
              <p:cNvSpPr/>
              <p:nvPr/>
            </p:nvSpPr>
            <p:spPr>
              <a:xfrm>
                <a:off x="0" y="0"/>
                <a:ext cx="4471005" cy="502038"/>
              </a:xfrm>
              <a:custGeom>
                <a:avLst/>
                <a:gdLst/>
                <a:ahLst/>
                <a:cxnLst/>
                <a:rect l="l" t="t" r="r" b="b"/>
                <a:pathLst>
                  <a:path w="4471005" h="502038">
                    <a:moveTo>
                      <a:pt x="0" y="0"/>
                    </a:moveTo>
                    <a:lnTo>
                      <a:pt x="4471005" y="0"/>
                    </a:lnTo>
                    <a:lnTo>
                      <a:pt x="4471005" y="502038"/>
                    </a:lnTo>
                    <a:lnTo>
                      <a:pt x="0" y="502038"/>
                    </a:lnTo>
                    <a:close/>
                  </a:path>
                </a:pathLst>
              </a:custGeom>
              <a:solidFill>
                <a:srgbClr val="FFFFFF"/>
              </a:solidFill>
            </p:spPr>
            <p:txBody>
              <a:bodyPr/>
              <a:lstStyle/>
              <a:p>
                <a:endParaRPr lang="es-MX"/>
              </a:p>
            </p:txBody>
          </p:sp>
          <p:sp>
            <p:nvSpPr>
              <p:cNvPr id="27" name="TextBox 27"/>
              <p:cNvSpPr txBox="1"/>
              <p:nvPr/>
            </p:nvSpPr>
            <p:spPr>
              <a:xfrm>
                <a:off x="0" y="-9525"/>
                <a:ext cx="4471005" cy="511563"/>
              </a:xfrm>
              <a:prstGeom prst="rect">
                <a:avLst/>
              </a:prstGeom>
            </p:spPr>
            <p:txBody>
              <a:bodyPr lIns="21000" tIns="21000" rIns="21000" bIns="21000" rtlCol="0" anchor="ctr"/>
              <a:lstStyle/>
              <a:p>
                <a:pPr algn="ctr">
                  <a:lnSpc>
                    <a:spcPts val="1099"/>
                  </a:lnSpc>
                  <a:spcBef>
                    <a:spcPct val="0"/>
                  </a:spcBef>
                </a:pPr>
                <a:endParaRPr/>
              </a:p>
            </p:txBody>
          </p:sp>
        </p:grpSp>
      </p:grpSp>
      <p:sp>
        <p:nvSpPr>
          <p:cNvPr id="41" name="TextBox 4">
            <a:extLst>
              <a:ext uri="{FF2B5EF4-FFF2-40B4-BE49-F238E27FC236}">
                <a16:creationId xmlns:a16="http://schemas.microsoft.com/office/drawing/2014/main" id="{CB149579-AB4E-46AA-8A67-A30AB829906D}"/>
              </a:ext>
            </a:extLst>
          </p:cNvPr>
          <p:cNvSpPr txBox="1"/>
          <p:nvPr/>
        </p:nvSpPr>
        <p:spPr>
          <a:xfrm>
            <a:off x="0" y="-144661"/>
            <a:ext cx="18400195" cy="10668146"/>
          </a:xfrm>
          <a:prstGeom prst="rect">
            <a:avLst/>
          </a:prstGeom>
        </p:spPr>
        <p:txBody>
          <a:bodyPr lIns="50800" tIns="50800" rIns="50800" bIns="50800" rtlCol="0" anchor="ctr"/>
          <a:lstStyle/>
          <a:p>
            <a:pPr algn="ctr">
              <a:lnSpc>
                <a:spcPts val="2659"/>
              </a:lnSpc>
              <a:spcBef>
                <a:spcPct val="0"/>
              </a:spcBef>
            </a:pPr>
            <a:endParaRPr>
              <a:latin typeface="+mj-lt"/>
            </a:endParaRPr>
          </a:p>
        </p:txBody>
      </p:sp>
      <p:sp>
        <p:nvSpPr>
          <p:cNvPr id="42" name="TextBox 21">
            <a:extLst>
              <a:ext uri="{FF2B5EF4-FFF2-40B4-BE49-F238E27FC236}">
                <a16:creationId xmlns:a16="http://schemas.microsoft.com/office/drawing/2014/main" id="{6D5FF814-EBF8-4D9D-9397-AB99CF3649BD}"/>
              </a:ext>
            </a:extLst>
          </p:cNvPr>
          <p:cNvSpPr txBox="1"/>
          <p:nvPr/>
        </p:nvSpPr>
        <p:spPr>
          <a:xfrm>
            <a:off x="2695861" y="1786387"/>
            <a:ext cx="12527883" cy="4843121"/>
          </a:xfrm>
          <a:prstGeom prst="rect">
            <a:avLst/>
          </a:prstGeom>
        </p:spPr>
        <p:txBody>
          <a:bodyPr lIns="0" tIns="0" rIns="0" bIns="0" rtlCol="0" anchor="t">
            <a:spAutoFit/>
          </a:bodyPr>
          <a:lstStyle/>
          <a:p>
            <a:pPr algn="ctr">
              <a:lnSpc>
                <a:spcPts val="9356"/>
              </a:lnSpc>
            </a:pPr>
            <a:r>
              <a:rPr lang="es-ES" sz="9084" b="1" dirty="0">
                <a:solidFill>
                  <a:srgbClr val="FCFCFB"/>
                </a:solidFill>
                <a:latin typeface="+mj-lt"/>
                <a:ea typeface="Open Sans Bold"/>
                <a:cs typeface="Open Sans Bold"/>
                <a:sym typeface="Open Sans Bold"/>
              </a:rPr>
              <a:t>“Derechos Humanos, equidad en la atención de emergencias y desastres”</a:t>
            </a:r>
          </a:p>
        </p:txBody>
      </p:sp>
      <p:sp>
        <p:nvSpPr>
          <p:cNvPr id="44" name="TextBox 23">
            <a:extLst>
              <a:ext uri="{FF2B5EF4-FFF2-40B4-BE49-F238E27FC236}">
                <a16:creationId xmlns:a16="http://schemas.microsoft.com/office/drawing/2014/main" id="{A0ADF947-1B2C-468D-83D5-B9B389E9A4D3}"/>
              </a:ext>
            </a:extLst>
          </p:cNvPr>
          <p:cNvSpPr txBox="1"/>
          <p:nvPr/>
        </p:nvSpPr>
        <p:spPr>
          <a:xfrm>
            <a:off x="9852680" y="6139224"/>
            <a:ext cx="10615211" cy="872034"/>
          </a:xfrm>
          <a:prstGeom prst="rect">
            <a:avLst/>
          </a:prstGeom>
        </p:spPr>
        <p:txBody>
          <a:bodyPr wrap="square" lIns="0" tIns="0" rIns="0" bIns="0" rtlCol="0" anchor="t">
            <a:spAutoFit/>
          </a:bodyPr>
          <a:lstStyle/>
          <a:p>
            <a:pPr algn="ctr">
              <a:lnSpc>
                <a:spcPts val="3363"/>
              </a:lnSpc>
            </a:pPr>
            <a:r>
              <a:rPr lang="es-ES" sz="3003" dirty="0">
                <a:solidFill>
                  <a:srgbClr val="FFFFFF"/>
                </a:solidFill>
                <a:latin typeface="+mj-lt"/>
                <a:ea typeface="Open Sans"/>
                <a:cs typeface="Open Sans"/>
                <a:sym typeface="Open Sans"/>
              </a:rPr>
              <a:t>Mtra. Brenda Ledesma Gómez</a:t>
            </a:r>
          </a:p>
          <a:p>
            <a:pPr algn="ctr">
              <a:lnSpc>
                <a:spcPts val="3363"/>
              </a:lnSpc>
            </a:pPr>
            <a:r>
              <a:rPr lang="es-ES" sz="3003" dirty="0">
                <a:solidFill>
                  <a:srgbClr val="FFFFFF"/>
                </a:solidFill>
                <a:latin typeface="+mj-lt"/>
                <a:ea typeface="Open Sans"/>
                <a:cs typeface="Open Sans"/>
                <a:sym typeface="Open Sans"/>
              </a:rPr>
              <a:t>Dra. Elia Inés Luna Ceballos</a:t>
            </a:r>
          </a:p>
        </p:txBody>
      </p:sp>
      <p:grpSp>
        <p:nvGrpSpPr>
          <p:cNvPr id="46" name="Group 25">
            <a:extLst>
              <a:ext uri="{FF2B5EF4-FFF2-40B4-BE49-F238E27FC236}">
                <a16:creationId xmlns:a16="http://schemas.microsoft.com/office/drawing/2014/main" id="{6F0AF9A6-7E1A-4002-A8C3-78FC1B42D74C}"/>
              </a:ext>
            </a:extLst>
          </p:cNvPr>
          <p:cNvGrpSpPr/>
          <p:nvPr/>
        </p:nvGrpSpPr>
        <p:grpSpPr>
          <a:xfrm>
            <a:off x="0" y="7250299"/>
            <a:ext cx="18288000" cy="2053514"/>
            <a:chOff x="0" y="0"/>
            <a:chExt cx="4471005" cy="502038"/>
          </a:xfrm>
        </p:grpSpPr>
        <p:sp>
          <p:nvSpPr>
            <p:cNvPr id="47" name="Freeform 26">
              <a:extLst>
                <a:ext uri="{FF2B5EF4-FFF2-40B4-BE49-F238E27FC236}">
                  <a16:creationId xmlns:a16="http://schemas.microsoft.com/office/drawing/2014/main" id="{D1864CAA-BB4D-4795-BE7F-CB4CF9A4495D}"/>
                </a:ext>
              </a:extLst>
            </p:cNvPr>
            <p:cNvSpPr/>
            <p:nvPr/>
          </p:nvSpPr>
          <p:spPr>
            <a:xfrm>
              <a:off x="0" y="0"/>
              <a:ext cx="4471005" cy="502038"/>
            </a:xfrm>
            <a:custGeom>
              <a:avLst/>
              <a:gdLst/>
              <a:ahLst/>
              <a:cxnLst/>
              <a:rect l="l" t="t" r="r" b="b"/>
              <a:pathLst>
                <a:path w="4471005" h="502038">
                  <a:moveTo>
                    <a:pt x="0" y="0"/>
                  </a:moveTo>
                  <a:lnTo>
                    <a:pt x="4471005" y="0"/>
                  </a:lnTo>
                  <a:lnTo>
                    <a:pt x="4471005" y="502038"/>
                  </a:lnTo>
                  <a:lnTo>
                    <a:pt x="0" y="502038"/>
                  </a:lnTo>
                  <a:close/>
                </a:path>
              </a:pathLst>
            </a:custGeom>
            <a:solidFill>
              <a:srgbClr val="FFFFFF"/>
            </a:solidFill>
          </p:spPr>
          <p:txBody>
            <a:bodyPr/>
            <a:lstStyle/>
            <a:p>
              <a:endParaRPr lang="es-MX">
                <a:latin typeface="+mj-lt"/>
              </a:endParaRPr>
            </a:p>
          </p:txBody>
        </p:sp>
        <p:sp>
          <p:nvSpPr>
            <p:cNvPr id="48" name="TextBox 27">
              <a:extLst>
                <a:ext uri="{FF2B5EF4-FFF2-40B4-BE49-F238E27FC236}">
                  <a16:creationId xmlns:a16="http://schemas.microsoft.com/office/drawing/2014/main" id="{50AD08EF-7388-4731-937B-86339D1A991B}"/>
                </a:ext>
              </a:extLst>
            </p:cNvPr>
            <p:cNvSpPr txBox="1"/>
            <p:nvPr/>
          </p:nvSpPr>
          <p:spPr>
            <a:xfrm>
              <a:off x="0" y="-9525"/>
              <a:ext cx="4471005" cy="511563"/>
            </a:xfrm>
            <a:prstGeom prst="rect">
              <a:avLst/>
            </a:prstGeom>
          </p:spPr>
          <p:txBody>
            <a:bodyPr lIns="21000" tIns="21000" rIns="21000" bIns="21000" rtlCol="0" anchor="ctr"/>
            <a:lstStyle/>
            <a:p>
              <a:pPr algn="ctr">
                <a:lnSpc>
                  <a:spcPts val="1099"/>
                </a:lnSpc>
                <a:spcBef>
                  <a:spcPct val="0"/>
                </a:spcBef>
              </a:pPr>
              <a:endParaRPr>
                <a:latin typeface="+mj-lt"/>
              </a:endParaRPr>
            </a:p>
          </p:txBody>
        </p:sp>
      </p:grpSp>
      <p:sp>
        <p:nvSpPr>
          <p:cNvPr id="49" name="Freeform 28">
            <a:extLst>
              <a:ext uri="{FF2B5EF4-FFF2-40B4-BE49-F238E27FC236}">
                <a16:creationId xmlns:a16="http://schemas.microsoft.com/office/drawing/2014/main" id="{A410D4C1-0615-454A-A8E4-C42E63974403}"/>
              </a:ext>
            </a:extLst>
          </p:cNvPr>
          <p:cNvSpPr/>
          <p:nvPr/>
        </p:nvSpPr>
        <p:spPr>
          <a:xfrm>
            <a:off x="593444" y="7801492"/>
            <a:ext cx="3631421" cy="985355"/>
          </a:xfrm>
          <a:custGeom>
            <a:avLst/>
            <a:gdLst/>
            <a:ahLst/>
            <a:cxnLst/>
            <a:rect l="l" t="t" r="r" b="b"/>
            <a:pathLst>
              <a:path w="3631421" h="985355">
                <a:moveTo>
                  <a:pt x="0" y="0"/>
                </a:moveTo>
                <a:lnTo>
                  <a:pt x="3631422" y="0"/>
                </a:lnTo>
                <a:lnTo>
                  <a:pt x="3631422" y="985355"/>
                </a:lnTo>
                <a:lnTo>
                  <a:pt x="0" y="985355"/>
                </a:lnTo>
                <a:lnTo>
                  <a:pt x="0" y="0"/>
                </a:lnTo>
                <a:close/>
              </a:path>
            </a:pathLst>
          </a:custGeom>
          <a:blipFill>
            <a:blip r:embed="rId3"/>
            <a:stretch>
              <a:fillRect/>
            </a:stretch>
          </a:blipFill>
        </p:spPr>
        <p:txBody>
          <a:bodyPr/>
          <a:lstStyle/>
          <a:p>
            <a:endParaRPr lang="es-MX">
              <a:latin typeface="+mj-lt"/>
            </a:endParaRPr>
          </a:p>
        </p:txBody>
      </p:sp>
      <p:sp>
        <p:nvSpPr>
          <p:cNvPr id="50" name="Freeform 29">
            <a:extLst>
              <a:ext uri="{FF2B5EF4-FFF2-40B4-BE49-F238E27FC236}">
                <a16:creationId xmlns:a16="http://schemas.microsoft.com/office/drawing/2014/main" id="{930867A7-380D-4584-8734-E605E86F3090}"/>
              </a:ext>
            </a:extLst>
          </p:cNvPr>
          <p:cNvSpPr/>
          <p:nvPr/>
        </p:nvSpPr>
        <p:spPr>
          <a:xfrm>
            <a:off x="10628251" y="7570511"/>
            <a:ext cx="2175584" cy="1447316"/>
          </a:xfrm>
          <a:custGeom>
            <a:avLst/>
            <a:gdLst/>
            <a:ahLst/>
            <a:cxnLst/>
            <a:rect l="l" t="t" r="r" b="b"/>
            <a:pathLst>
              <a:path w="2175584" h="1447316">
                <a:moveTo>
                  <a:pt x="0" y="0"/>
                </a:moveTo>
                <a:lnTo>
                  <a:pt x="2175583" y="0"/>
                </a:lnTo>
                <a:lnTo>
                  <a:pt x="2175583" y="1447316"/>
                </a:lnTo>
                <a:lnTo>
                  <a:pt x="0" y="1447316"/>
                </a:lnTo>
                <a:lnTo>
                  <a:pt x="0" y="0"/>
                </a:lnTo>
                <a:close/>
              </a:path>
            </a:pathLst>
          </a:custGeom>
          <a:blipFill>
            <a:blip r:embed="rId4"/>
            <a:stretch>
              <a:fillRect/>
            </a:stretch>
          </a:blipFill>
        </p:spPr>
        <p:txBody>
          <a:bodyPr/>
          <a:lstStyle/>
          <a:p>
            <a:endParaRPr lang="es-MX">
              <a:latin typeface="+mj-lt"/>
            </a:endParaRPr>
          </a:p>
        </p:txBody>
      </p:sp>
      <p:sp>
        <p:nvSpPr>
          <p:cNvPr id="51" name="Freeform 30">
            <a:extLst>
              <a:ext uri="{FF2B5EF4-FFF2-40B4-BE49-F238E27FC236}">
                <a16:creationId xmlns:a16="http://schemas.microsoft.com/office/drawing/2014/main" id="{79B0FB47-764B-4E5C-801E-9C1CEDE906D6}"/>
              </a:ext>
            </a:extLst>
          </p:cNvPr>
          <p:cNvSpPr/>
          <p:nvPr/>
        </p:nvSpPr>
        <p:spPr>
          <a:xfrm>
            <a:off x="6537097" y="7523843"/>
            <a:ext cx="1671244" cy="1540653"/>
          </a:xfrm>
          <a:custGeom>
            <a:avLst/>
            <a:gdLst/>
            <a:ahLst/>
            <a:cxnLst/>
            <a:rect l="l" t="t" r="r" b="b"/>
            <a:pathLst>
              <a:path w="1671244" h="1540653">
                <a:moveTo>
                  <a:pt x="0" y="0"/>
                </a:moveTo>
                <a:lnTo>
                  <a:pt x="1671245" y="0"/>
                </a:lnTo>
                <a:lnTo>
                  <a:pt x="1671245" y="1540653"/>
                </a:lnTo>
                <a:lnTo>
                  <a:pt x="0" y="1540653"/>
                </a:lnTo>
                <a:lnTo>
                  <a:pt x="0" y="0"/>
                </a:lnTo>
                <a:close/>
              </a:path>
            </a:pathLst>
          </a:custGeom>
          <a:blipFill>
            <a:blip r:embed="rId5"/>
            <a:stretch>
              <a:fillRect l="-58551" t="-16479" r="-54437" b="-13482"/>
            </a:stretch>
          </a:blipFill>
        </p:spPr>
        <p:txBody>
          <a:bodyPr/>
          <a:lstStyle/>
          <a:p>
            <a:endParaRPr lang="es-MX">
              <a:latin typeface="+mj-lt"/>
            </a:endParaRPr>
          </a:p>
        </p:txBody>
      </p:sp>
      <p:grpSp>
        <p:nvGrpSpPr>
          <p:cNvPr id="52" name="Group 31">
            <a:extLst>
              <a:ext uri="{FF2B5EF4-FFF2-40B4-BE49-F238E27FC236}">
                <a16:creationId xmlns:a16="http://schemas.microsoft.com/office/drawing/2014/main" id="{D8C04A8A-EB26-4C38-B95D-865801332815}"/>
              </a:ext>
            </a:extLst>
          </p:cNvPr>
          <p:cNvGrpSpPr/>
          <p:nvPr/>
        </p:nvGrpSpPr>
        <p:grpSpPr>
          <a:xfrm>
            <a:off x="15223744" y="7432951"/>
            <a:ext cx="2052992" cy="1638856"/>
            <a:chOff x="0" y="0"/>
            <a:chExt cx="2737322" cy="2185141"/>
          </a:xfrm>
        </p:grpSpPr>
        <p:sp>
          <p:nvSpPr>
            <p:cNvPr id="53" name="Freeform 32">
              <a:extLst>
                <a:ext uri="{FF2B5EF4-FFF2-40B4-BE49-F238E27FC236}">
                  <a16:creationId xmlns:a16="http://schemas.microsoft.com/office/drawing/2014/main" id="{EC8740B1-E1DF-40D8-AFE4-DF8812A49C90}"/>
                </a:ext>
              </a:extLst>
            </p:cNvPr>
            <p:cNvSpPr/>
            <p:nvPr/>
          </p:nvSpPr>
          <p:spPr>
            <a:xfrm>
              <a:off x="590782" y="0"/>
              <a:ext cx="1555757" cy="1555757"/>
            </a:xfrm>
            <a:custGeom>
              <a:avLst/>
              <a:gdLst/>
              <a:ahLst/>
              <a:cxnLst/>
              <a:rect l="l" t="t" r="r" b="b"/>
              <a:pathLst>
                <a:path w="1555757" h="1555757">
                  <a:moveTo>
                    <a:pt x="0" y="0"/>
                  </a:moveTo>
                  <a:lnTo>
                    <a:pt x="1555757" y="0"/>
                  </a:lnTo>
                  <a:lnTo>
                    <a:pt x="1555757" y="1555757"/>
                  </a:lnTo>
                  <a:lnTo>
                    <a:pt x="0" y="1555757"/>
                  </a:lnTo>
                  <a:lnTo>
                    <a:pt x="0" y="0"/>
                  </a:lnTo>
                  <a:close/>
                </a:path>
              </a:pathLst>
            </a:custGeom>
            <a:blipFill>
              <a:blip r:embed="rId2"/>
              <a:stretch>
                <a:fillRect/>
              </a:stretch>
            </a:blipFill>
          </p:spPr>
          <p:txBody>
            <a:bodyPr/>
            <a:lstStyle/>
            <a:p>
              <a:endParaRPr lang="es-MX">
                <a:latin typeface="+mj-lt"/>
              </a:endParaRPr>
            </a:p>
          </p:txBody>
        </p:sp>
        <p:sp>
          <p:nvSpPr>
            <p:cNvPr id="54" name="Freeform 33">
              <a:extLst>
                <a:ext uri="{FF2B5EF4-FFF2-40B4-BE49-F238E27FC236}">
                  <a16:creationId xmlns:a16="http://schemas.microsoft.com/office/drawing/2014/main" id="{D66D8105-11F5-4811-B9A4-C2CD42D8C6A1}"/>
                </a:ext>
              </a:extLst>
            </p:cNvPr>
            <p:cNvSpPr/>
            <p:nvPr/>
          </p:nvSpPr>
          <p:spPr>
            <a:xfrm flipH="1">
              <a:off x="1473023" y="1845535"/>
              <a:ext cx="1264299" cy="26948"/>
            </a:xfrm>
            <a:custGeom>
              <a:avLst/>
              <a:gdLst/>
              <a:ahLst/>
              <a:cxnLst/>
              <a:rect l="l" t="t" r="r" b="b"/>
              <a:pathLst>
                <a:path w="1264299" h="26948">
                  <a:moveTo>
                    <a:pt x="1264298" y="0"/>
                  </a:moveTo>
                  <a:lnTo>
                    <a:pt x="0" y="0"/>
                  </a:lnTo>
                  <a:lnTo>
                    <a:pt x="0" y="26948"/>
                  </a:lnTo>
                  <a:lnTo>
                    <a:pt x="1264298" y="26948"/>
                  </a:lnTo>
                  <a:lnTo>
                    <a:pt x="1264298" y="0"/>
                  </a:lnTo>
                  <a:close/>
                </a:path>
              </a:pathLst>
            </a:custGeom>
            <a:blipFill>
              <a:blip r:embed="rId6">
                <a:extLst>
                  <a:ext uri="{96DAC541-7B7A-43D3-8B79-37D633B846F1}">
                    <asvg:svgBlip xmlns:asvg="http://schemas.microsoft.com/office/drawing/2016/SVG/main" r:embed="rId7"/>
                  </a:ext>
                </a:extLst>
              </a:blip>
              <a:stretch>
                <a:fillRect l="-36120" r="-107474"/>
              </a:stretch>
            </a:blipFill>
          </p:spPr>
          <p:txBody>
            <a:bodyPr/>
            <a:lstStyle/>
            <a:p>
              <a:endParaRPr lang="es-MX">
                <a:latin typeface="+mj-lt"/>
              </a:endParaRPr>
            </a:p>
          </p:txBody>
        </p:sp>
        <p:sp>
          <p:nvSpPr>
            <p:cNvPr id="55" name="Freeform 34">
              <a:extLst>
                <a:ext uri="{FF2B5EF4-FFF2-40B4-BE49-F238E27FC236}">
                  <a16:creationId xmlns:a16="http://schemas.microsoft.com/office/drawing/2014/main" id="{C80BE07F-418E-48EC-B5B3-55AE47E10444}"/>
                </a:ext>
              </a:extLst>
            </p:cNvPr>
            <p:cNvSpPr/>
            <p:nvPr/>
          </p:nvSpPr>
          <p:spPr>
            <a:xfrm>
              <a:off x="0" y="1845535"/>
              <a:ext cx="1264299" cy="26948"/>
            </a:xfrm>
            <a:custGeom>
              <a:avLst/>
              <a:gdLst/>
              <a:ahLst/>
              <a:cxnLst/>
              <a:rect l="l" t="t" r="r" b="b"/>
              <a:pathLst>
                <a:path w="1264299" h="26948">
                  <a:moveTo>
                    <a:pt x="0" y="0"/>
                  </a:moveTo>
                  <a:lnTo>
                    <a:pt x="1264299" y="0"/>
                  </a:lnTo>
                  <a:lnTo>
                    <a:pt x="1264299" y="26948"/>
                  </a:lnTo>
                  <a:lnTo>
                    <a:pt x="0" y="26948"/>
                  </a:lnTo>
                  <a:lnTo>
                    <a:pt x="0" y="0"/>
                  </a:lnTo>
                  <a:close/>
                </a:path>
              </a:pathLst>
            </a:custGeom>
            <a:blipFill>
              <a:blip r:embed="rId8">
                <a:extLst>
                  <a:ext uri="{96DAC541-7B7A-43D3-8B79-37D633B846F1}">
                    <asvg:svgBlip xmlns:asvg="http://schemas.microsoft.com/office/drawing/2016/SVG/main" r:embed="rId9"/>
                  </a:ext>
                </a:extLst>
              </a:blip>
              <a:stretch>
                <a:fillRect l="-36120" r="-107474"/>
              </a:stretch>
            </a:blipFill>
          </p:spPr>
          <p:txBody>
            <a:bodyPr/>
            <a:lstStyle/>
            <a:p>
              <a:endParaRPr lang="es-MX">
                <a:latin typeface="+mj-lt"/>
              </a:endParaRPr>
            </a:p>
          </p:txBody>
        </p:sp>
        <p:sp>
          <p:nvSpPr>
            <p:cNvPr id="56" name="TextBox 35">
              <a:extLst>
                <a:ext uri="{FF2B5EF4-FFF2-40B4-BE49-F238E27FC236}">
                  <a16:creationId xmlns:a16="http://schemas.microsoft.com/office/drawing/2014/main" id="{60F2580C-EA1D-4C7B-AD23-CFFBD4AFC1D9}"/>
                </a:ext>
              </a:extLst>
            </p:cNvPr>
            <p:cNvSpPr txBox="1"/>
            <p:nvPr/>
          </p:nvSpPr>
          <p:spPr>
            <a:xfrm>
              <a:off x="116824" y="1550522"/>
              <a:ext cx="2503673" cy="634619"/>
            </a:xfrm>
            <a:prstGeom prst="rect">
              <a:avLst/>
            </a:prstGeom>
          </p:spPr>
          <p:txBody>
            <a:bodyPr lIns="0" tIns="0" rIns="0" bIns="0" rtlCol="0" anchor="t">
              <a:spAutoFit/>
            </a:bodyPr>
            <a:lstStyle/>
            <a:p>
              <a:pPr algn="ctr">
                <a:lnSpc>
                  <a:spcPts val="1876"/>
                </a:lnSpc>
              </a:pPr>
              <a:r>
                <a:rPr lang="en-US" sz="1463" spc="59">
                  <a:solidFill>
                    <a:srgbClr val="A3A4A8"/>
                  </a:solidFill>
                  <a:latin typeface="+mj-lt"/>
                  <a:ea typeface="Georgia Pro"/>
                  <a:cs typeface="Georgia Pro"/>
                  <a:sym typeface="Georgia Pro"/>
                </a:rPr>
                <a:t>PROTECCIÓN CIVIL</a:t>
              </a:r>
            </a:p>
            <a:p>
              <a:pPr algn="ctr">
                <a:lnSpc>
                  <a:spcPts val="1876"/>
                </a:lnSpc>
              </a:pPr>
              <a:r>
                <a:rPr lang="en-US" sz="1463" spc="59">
                  <a:solidFill>
                    <a:srgbClr val="A3A4A8"/>
                  </a:solidFill>
                  <a:latin typeface="+mj-lt"/>
                  <a:ea typeface="Georgia Pro"/>
                  <a:cs typeface="Georgia Pro"/>
                  <a:sym typeface="Georgia Pro"/>
                </a:rPr>
                <a:t>COAHUILA</a:t>
              </a:r>
            </a:p>
          </p:txBody>
        </p:sp>
      </p:grpSp>
      <p:sp>
        <p:nvSpPr>
          <p:cNvPr id="57" name="TextBox 36">
            <a:extLst>
              <a:ext uri="{FF2B5EF4-FFF2-40B4-BE49-F238E27FC236}">
                <a16:creationId xmlns:a16="http://schemas.microsoft.com/office/drawing/2014/main" id="{35D97926-9D51-4E96-807B-B16870B72957}"/>
              </a:ext>
            </a:extLst>
          </p:cNvPr>
          <p:cNvSpPr txBox="1"/>
          <p:nvPr/>
        </p:nvSpPr>
        <p:spPr>
          <a:xfrm>
            <a:off x="6813931" y="9743228"/>
            <a:ext cx="4537704" cy="282129"/>
          </a:xfrm>
          <a:prstGeom prst="rect">
            <a:avLst/>
          </a:prstGeom>
        </p:spPr>
        <p:txBody>
          <a:bodyPr lIns="0" tIns="0" rIns="0" bIns="0" rtlCol="0" anchor="t">
            <a:spAutoFit/>
          </a:bodyPr>
          <a:lstStyle/>
          <a:p>
            <a:pPr algn="ctr">
              <a:lnSpc>
                <a:spcPts val="2163"/>
              </a:lnSpc>
            </a:pPr>
            <a:r>
              <a:rPr lang="es-ES" sz="1931" b="1" dirty="0">
                <a:solidFill>
                  <a:srgbClr val="FFFFFF"/>
                </a:solidFill>
                <a:latin typeface="+mj-lt"/>
                <a:ea typeface="Open Sans"/>
                <a:cs typeface="Open Sans"/>
                <a:sym typeface="Open Sans"/>
              </a:rPr>
              <a:t>09 Y 10 DE OCTUBRE DE </a:t>
            </a:r>
            <a:r>
              <a:rPr lang="en-US" sz="1931" b="1" dirty="0">
                <a:solidFill>
                  <a:srgbClr val="FFFFFF"/>
                </a:solidFill>
                <a:latin typeface="+mj-lt"/>
                <a:ea typeface="Open Sans"/>
                <a:cs typeface="Open Sans"/>
                <a:sym typeface="Open Sans"/>
              </a:rPr>
              <a:t>2025</a:t>
            </a:r>
          </a:p>
        </p:txBody>
      </p:sp>
      <p:sp>
        <p:nvSpPr>
          <p:cNvPr id="21" name="CuadroTexto 20">
            <a:extLst>
              <a:ext uri="{FF2B5EF4-FFF2-40B4-BE49-F238E27FC236}">
                <a16:creationId xmlns:a16="http://schemas.microsoft.com/office/drawing/2014/main" id="{5F292F79-92AD-0AF9-67B0-EFCF2AA3E9D7}"/>
              </a:ext>
            </a:extLst>
          </p:cNvPr>
          <p:cNvSpPr txBox="1"/>
          <p:nvPr/>
        </p:nvSpPr>
        <p:spPr>
          <a:xfrm>
            <a:off x="4448990" y="408682"/>
            <a:ext cx="8196998" cy="1077218"/>
          </a:xfrm>
          <a:prstGeom prst="rect">
            <a:avLst/>
          </a:prstGeom>
          <a:noFill/>
        </p:spPr>
        <p:txBody>
          <a:bodyPr wrap="square" rtlCol="0">
            <a:spAutoFit/>
          </a:bodyPr>
          <a:lstStyle/>
          <a:p>
            <a:pPr algn="ctr"/>
            <a:r>
              <a:rPr lang="es-MX" sz="3200" b="1" dirty="0">
                <a:solidFill>
                  <a:schemeClr val="bg1"/>
                </a:solidFill>
                <a:latin typeface="+mj-lt"/>
              </a:rPr>
              <a:t>“Las Emergencias y desastres, conceptos, </a:t>
            </a:r>
          </a:p>
          <a:p>
            <a:pPr algn="ctr"/>
            <a:r>
              <a:rPr lang="es-MX" sz="3200" b="1" dirty="0">
                <a:solidFill>
                  <a:schemeClr val="bg1"/>
                </a:solidFill>
                <a:latin typeface="+mj-lt"/>
              </a:rPr>
              <a:t>respuestas y responsabilidades”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lamada rectangular redondeada 8">
            <a:extLst>
              <a:ext uri="{FF2B5EF4-FFF2-40B4-BE49-F238E27FC236}">
                <a16:creationId xmlns:a16="http://schemas.microsoft.com/office/drawing/2014/main" id="{F54580B2-486E-DE93-8651-1BB35FC43CF8}"/>
              </a:ext>
            </a:extLst>
          </p:cNvPr>
          <p:cNvSpPr/>
          <p:nvPr/>
        </p:nvSpPr>
        <p:spPr>
          <a:xfrm>
            <a:off x="5165208" y="6931635"/>
            <a:ext cx="5124450" cy="1374636"/>
          </a:xfrm>
          <a:prstGeom prst="wedgeRoundRectCallout">
            <a:avLst>
              <a:gd name="adj1" fmla="val 18200"/>
              <a:gd name="adj2" fmla="val -85783"/>
              <a:gd name="adj3" fmla="val 16667"/>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00">
              <a:latin typeface="Aptos" panose="020B0004020202020204" pitchFamily="34" charset="0"/>
            </a:endParaRPr>
          </a:p>
        </p:txBody>
      </p:sp>
      <p:grpSp>
        <p:nvGrpSpPr>
          <p:cNvPr id="20" name="Grupo 19">
            <a:extLst>
              <a:ext uri="{FF2B5EF4-FFF2-40B4-BE49-F238E27FC236}">
                <a16:creationId xmlns:a16="http://schemas.microsoft.com/office/drawing/2014/main" id="{383DCA3A-7CE7-CCC7-D7E6-CABF04EFC9F1}"/>
              </a:ext>
            </a:extLst>
          </p:cNvPr>
          <p:cNvGrpSpPr/>
          <p:nvPr/>
        </p:nvGrpSpPr>
        <p:grpSpPr>
          <a:xfrm>
            <a:off x="2241033" y="1936121"/>
            <a:ext cx="5486400" cy="1374636"/>
            <a:chOff x="463550" y="1698863"/>
            <a:chExt cx="3657600" cy="916424"/>
          </a:xfrm>
        </p:grpSpPr>
        <p:sp>
          <p:nvSpPr>
            <p:cNvPr id="6" name="Llamada rectangular redondeada 5">
              <a:extLst>
                <a:ext uri="{FF2B5EF4-FFF2-40B4-BE49-F238E27FC236}">
                  <a16:creationId xmlns:a16="http://schemas.microsoft.com/office/drawing/2014/main" id="{F86EE82B-D973-4E67-223D-0174498A4ECB}"/>
                </a:ext>
              </a:extLst>
            </p:cNvPr>
            <p:cNvSpPr/>
            <p:nvPr/>
          </p:nvSpPr>
          <p:spPr>
            <a:xfrm>
              <a:off x="463550" y="1698863"/>
              <a:ext cx="3416300" cy="916424"/>
            </a:xfrm>
            <a:prstGeom prst="wedgeRoundRectCallout">
              <a:avLst>
                <a:gd name="adj1" fmla="val 30840"/>
                <a:gd name="adj2" fmla="val 76358"/>
                <a:gd name="adj3" fmla="val 16667"/>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00">
                <a:latin typeface="Aptos" panose="020B0004020202020204" pitchFamily="34" charset="0"/>
              </a:endParaRPr>
            </a:p>
          </p:txBody>
        </p:sp>
        <p:sp>
          <p:nvSpPr>
            <p:cNvPr id="12" name="CuadroTexto 11">
              <a:extLst>
                <a:ext uri="{FF2B5EF4-FFF2-40B4-BE49-F238E27FC236}">
                  <a16:creationId xmlns:a16="http://schemas.microsoft.com/office/drawing/2014/main" id="{0889FDA7-573A-9F9C-ABBE-2789C5173822}"/>
                </a:ext>
              </a:extLst>
            </p:cNvPr>
            <p:cNvSpPr txBox="1"/>
            <p:nvPr/>
          </p:nvSpPr>
          <p:spPr>
            <a:xfrm>
              <a:off x="623570" y="1753513"/>
              <a:ext cx="3497580" cy="800219"/>
            </a:xfrm>
            <a:prstGeom prst="rect">
              <a:avLst/>
            </a:prstGeom>
            <a:noFill/>
          </p:spPr>
          <p:txBody>
            <a:bodyPr wrap="square" rtlCol="0">
              <a:spAutoFit/>
            </a:bodyPr>
            <a:lstStyle/>
            <a:p>
              <a:r>
                <a:rPr lang="es-ES" sz="2400" b="1" i="1" dirty="0">
                  <a:latin typeface="Aptos" panose="020B0004020202020204" pitchFamily="34" charset="0"/>
                </a:rPr>
                <a:t>Cuerpos y condiciones físicas</a:t>
              </a:r>
            </a:p>
            <a:p>
              <a:pPr marL="428625" indent="-428625">
                <a:buFontTx/>
                <a:buChar char="-"/>
              </a:pPr>
              <a:r>
                <a:rPr lang="es-ES" sz="2400" i="1" dirty="0">
                  <a:latin typeface="Aptos" panose="020B0004020202020204" pitchFamily="34" charset="0"/>
                </a:rPr>
                <a:t>EPP</a:t>
              </a:r>
            </a:p>
            <a:p>
              <a:pPr marL="428625" indent="-428625">
                <a:buFontTx/>
                <a:buChar char="-"/>
              </a:pPr>
              <a:r>
                <a:rPr lang="es-ES" sz="2400" i="1" dirty="0">
                  <a:latin typeface="Aptos" panose="020B0004020202020204" pitchFamily="34" charset="0"/>
                </a:rPr>
                <a:t>Pruebas físicas</a:t>
              </a:r>
              <a:endParaRPr lang="es-MX" sz="2400" i="1" dirty="0">
                <a:latin typeface="Aptos" panose="020B0004020202020204" pitchFamily="34" charset="0"/>
              </a:endParaRPr>
            </a:p>
          </p:txBody>
        </p:sp>
      </p:grpSp>
      <p:sp>
        <p:nvSpPr>
          <p:cNvPr id="13" name="CuadroTexto 12">
            <a:extLst>
              <a:ext uri="{FF2B5EF4-FFF2-40B4-BE49-F238E27FC236}">
                <a16:creationId xmlns:a16="http://schemas.microsoft.com/office/drawing/2014/main" id="{0E9607EB-B9FE-81E3-1167-5F998C77A3DC}"/>
              </a:ext>
            </a:extLst>
          </p:cNvPr>
          <p:cNvSpPr txBox="1"/>
          <p:nvPr/>
        </p:nvSpPr>
        <p:spPr>
          <a:xfrm>
            <a:off x="5443338" y="7049939"/>
            <a:ext cx="5246370" cy="1200329"/>
          </a:xfrm>
          <a:prstGeom prst="rect">
            <a:avLst/>
          </a:prstGeom>
          <a:noFill/>
        </p:spPr>
        <p:txBody>
          <a:bodyPr wrap="square" rtlCol="0">
            <a:spAutoFit/>
          </a:bodyPr>
          <a:lstStyle/>
          <a:p>
            <a:r>
              <a:rPr lang="es-ES" sz="2400" b="1" i="1" dirty="0">
                <a:latin typeface="Aptos" panose="020B0004020202020204" pitchFamily="34" charset="0"/>
              </a:rPr>
              <a:t>Maternidades y paternidades</a:t>
            </a:r>
          </a:p>
          <a:p>
            <a:pPr marL="428625" indent="-428625">
              <a:buFontTx/>
              <a:buChar char="-"/>
            </a:pPr>
            <a:r>
              <a:rPr lang="es-ES" sz="2400" i="1" dirty="0">
                <a:latin typeface="Aptos" panose="020B0004020202020204" pitchFamily="34" charset="0"/>
              </a:rPr>
              <a:t>Turnos rotativos</a:t>
            </a:r>
          </a:p>
          <a:p>
            <a:pPr marL="428625" indent="-428625">
              <a:buFontTx/>
              <a:buChar char="-"/>
            </a:pPr>
            <a:r>
              <a:rPr lang="es-ES" sz="2400" i="1" dirty="0">
                <a:latin typeface="Aptos" panose="020B0004020202020204" pitchFamily="34" charset="0"/>
              </a:rPr>
              <a:t>Lactarios</a:t>
            </a:r>
          </a:p>
        </p:txBody>
      </p:sp>
      <p:sp>
        <p:nvSpPr>
          <p:cNvPr id="15" name="CuadroTexto 14">
            <a:extLst>
              <a:ext uri="{FF2B5EF4-FFF2-40B4-BE49-F238E27FC236}">
                <a16:creationId xmlns:a16="http://schemas.microsoft.com/office/drawing/2014/main" id="{009F70DD-78DB-A3E3-53ED-6ADDF009DCA7}"/>
              </a:ext>
            </a:extLst>
          </p:cNvPr>
          <p:cNvSpPr txBox="1"/>
          <p:nvPr/>
        </p:nvSpPr>
        <p:spPr>
          <a:xfrm>
            <a:off x="12106275" y="6702003"/>
            <a:ext cx="5246370" cy="1938992"/>
          </a:xfrm>
          <a:prstGeom prst="rect">
            <a:avLst/>
          </a:prstGeom>
          <a:noFill/>
        </p:spPr>
        <p:txBody>
          <a:bodyPr wrap="square" rtlCol="0">
            <a:spAutoFit/>
          </a:bodyPr>
          <a:lstStyle/>
          <a:p>
            <a:r>
              <a:rPr lang="es-ES" sz="2400" b="1" i="1" dirty="0">
                <a:latin typeface="Aptos" panose="020B0004020202020204" pitchFamily="34" charset="0"/>
              </a:rPr>
              <a:t>Violencia y cultura</a:t>
            </a:r>
          </a:p>
          <a:p>
            <a:pPr marL="428625" indent="-428625">
              <a:buFontTx/>
              <a:buChar char="-"/>
            </a:pPr>
            <a:r>
              <a:rPr lang="es-ES" sz="2400" i="1" dirty="0">
                <a:latin typeface="Aptos" panose="020B0004020202020204" pitchFamily="34" charset="0"/>
              </a:rPr>
              <a:t>Acoso</a:t>
            </a:r>
          </a:p>
          <a:p>
            <a:pPr marL="428625" indent="-428625">
              <a:buFontTx/>
              <a:buChar char="-"/>
            </a:pPr>
            <a:r>
              <a:rPr lang="es-ES" sz="2400" i="1" dirty="0">
                <a:latin typeface="Aptos" panose="020B0004020202020204" pitchFamily="34" charset="0"/>
              </a:rPr>
              <a:t>Mayor esfuerzo</a:t>
            </a:r>
          </a:p>
          <a:p>
            <a:pPr marL="428625" indent="-428625">
              <a:buFontTx/>
              <a:buChar char="-"/>
            </a:pPr>
            <a:r>
              <a:rPr lang="es-ES" sz="2400" i="1" dirty="0">
                <a:latin typeface="Aptos" panose="020B0004020202020204" pitchFamily="34" charset="0"/>
              </a:rPr>
              <a:t>Falta de protocolos para tratar estos temas internos</a:t>
            </a:r>
          </a:p>
        </p:txBody>
      </p:sp>
      <p:sp>
        <p:nvSpPr>
          <p:cNvPr id="16" name="CuadroTexto 15">
            <a:extLst>
              <a:ext uri="{FF2B5EF4-FFF2-40B4-BE49-F238E27FC236}">
                <a16:creationId xmlns:a16="http://schemas.microsoft.com/office/drawing/2014/main" id="{F8A4BE72-4709-15DC-0FDE-F1D8EB1E5F79}"/>
              </a:ext>
            </a:extLst>
          </p:cNvPr>
          <p:cNvSpPr txBox="1"/>
          <p:nvPr/>
        </p:nvSpPr>
        <p:spPr>
          <a:xfrm>
            <a:off x="13827152" y="3020935"/>
            <a:ext cx="2988207" cy="830997"/>
          </a:xfrm>
          <a:prstGeom prst="rect">
            <a:avLst/>
          </a:prstGeom>
          <a:noFill/>
        </p:spPr>
        <p:txBody>
          <a:bodyPr wrap="square" rtlCol="0">
            <a:spAutoFit/>
          </a:bodyPr>
          <a:lstStyle/>
          <a:p>
            <a:r>
              <a:rPr lang="es-ES" sz="2400" b="1" i="1" dirty="0">
                <a:latin typeface="Aptos" panose="020B0004020202020204" pitchFamily="34" charset="0"/>
              </a:rPr>
              <a:t>Representación y liderazgo</a:t>
            </a:r>
          </a:p>
        </p:txBody>
      </p:sp>
      <p:grpSp>
        <p:nvGrpSpPr>
          <p:cNvPr id="18" name="Grupo 17">
            <a:extLst>
              <a:ext uri="{FF2B5EF4-FFF2-40B4-BE49-F238E27FC236}">
                <a16:creationId xmlns:a16="http://schemas.microsoft.com/office/drawing/2014/main" id="{B654B223-7E47-8C5B-B47F-C02B6DF13DD2}"/>
              </a:ext>
            </a:extLst>
          </p:cNvPr>
          <p:cNvGrpSpPr/>
          <p:nvPr/>
        </p:nvGrpSpPr>
        <p:grpSpPr>
          <a:xfrm rot="197007">
            <a:off x="9942453" y="1142895"/>
            <a:ext cx="5352165" cy="2027690"/>
            <a:chOff x="5073727" y="2506427"/>
            <a:chExt cx="3568110" cy="1351793"/>
          </a:xfrm>
        </p:grpSpPr>
        <p:sp>
          <p:nvSpPr>
            <p:cNvPr id="14" name="CuadroTexto 13">
              <a:extLst>
                <a:ext uri="{FF2B5EF4-FFF2-40B4-BE49-F238E27FC236}">
                  <a16:creationId xmlns:a16="http://schemas.microsoft.com/office/drawing/2014/main" id="{38077397-DA8D-4E81-6904-FF0054BD0252}"/>
                </a:ext>
              </a:extLst>
            </p:cNvPr>
            <p:cNvSpPr txBox="1"/>
            <p:nvPr/>
          </p:nvSpPr>
          <p:spPr>
            <a:xfrm rot="20555658">
              <a:off x="5144257" y="2506427"/>
              <a:ext cx="3497580" cy="1046440"/>
            </a:xfrm>
            <a:prstGeom prst="rect">
              <a:avLst/>
            </a:prstGeom>
            <a:noFill/>
          </p:spPr>
          <p:txBody>
            <a:bodyPr wrap="square" rtlCol="0">
              <a:spAutoFit/>
            </a:bodyPr>
            <a:lstStyle/>
            <a:p>
              <a:r>
                <a:rPr lang="es-ES" sz="2400" b="1" i="1" dirty="0">
                  <a:latin typeface="Aptos" panose="020B0004020202020204" pitchFamily="34" charset="0"/>
                </a:rPr>
                <a:t>Interseccionalidad</a:t>
              </a:r>
            </a:p>
            <a:p>
              <a:pPr marL="428625" indent="-428625">
                <a:buFontTx/>
                <a:buChar char="-"/>
              </a:pPr>
              <a:r>
                <a:rPr lang="es-ES" sz="2400" i="1" dirty="0">
                  <a:latin typeface="Aptos" panose="020B0004020202020204" pitchFamily="34" charset="0"/>
                </a:rPr>
                <a:t>Indígenas</a:t>
              </a:r>
            </a:p>
            <a:p>
              <a:pPr marL="428625" indent="-428625">
                <a:buFontTx/>
                <a:buChar char="-"/>
              </a:pPr>
              <a:r>
                <a:rPr lang="es-ES" sz="2400" i="1" dirty="0">
                  <a:latin typeface="Aptos" panose="020B0004020202020204" pitchFamily="34" charset="0"/>
                </a:rPr>
                <a:t>Trans</a:t>
              </a:r>
            </a:p>
            <a:p>
              <a:pPr marL="428625" indent="-428625">
                <a:buFontTx/>
                <a:buChar char="-"/>
              </a:pPr>
              <a:r>
                <a:rPr lang="es-ES" sz="2400" i="1" dirty="0">
                  <a:latin typeface="Aptos" panose="020B0004020202020204" pitchFamily="34" charset="0"/>
                </a:rPr>
                <a:t>Discapacidad</a:t>
              </a:r>
            </a:p>
          </p:txBody>
        </p:sp>
        <p:sp>
          <p:nvSpPr>
            <p:cNvPr id="7" name="Llamada rectangular redondeada 6">
              <a:extLst>
                <a:ext uri="{FF2B5EF4-FFF2-40B4-BE49-F238E27FC236}">
                  <a16:creationId xmlns:a16="http://schemas.microsoft.com/office/drawing/2014/main" id="{28283F38-3169-08F7-82AD-FEB7566AAE08}"/>
                </a:ext>
              </a:extLst>
            </p:cNvPr>
            <p:cNvSpPr/>
            <p:nvPr/>
          </p:nvSpPr>
          <p:spPr>
            <a:xfrm rot="9622507">
              <a:off x="5073727" y="2577261"/>
              <a:ext cx="2441940" cy="1280959"/>
            </a:xfrm>
            <a:prstGeom prst="wedgeRoundRectCallout">
              <a:avLst>
                <a:gd name="adj1" fmla="val 64411"/>
                <a:gd name="adj2" fmla="val -36830"/>
                <a:gd name="adj3" fmla="val 16667"/>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00">
                <a:latin typeface="Aptos" panose="020B0004020202020204" pitchFamily="34" charset="0"/>
              </a:endParaRPr>
            </a:p>
          </p:txBody>
        </p:sp>
      </p:grpSp>
      <p:sp>
        <p:nvSpPr>
          <p:cNvPr id="8" name="Llamada rectangular redondeada 7">
            <a:extLst>
              <a:ext uri="{FF2B5EF4-FFF2-40B4-BE49-F238E27FC236}">
                <a16:creationId xmlns:a16="http://schemas.microsoft.com/office/drawing/2014/main" id="{0C0AD9EF-C182-CB07-A1CF-73B5E993B8BA}"/>
              </a:ext>
            </a:extLst>
          </p:cNvPr>
          <p:cNvSpPr/>
          <p:nvPr/>
        </p:nvSpPr>
        <p:spPr>
          <a:xfrm>
            <a:off x="13796141" y="2942722"/>
            <a:ext cx="3556505" cy="1193063"/>
          </a:xfrm>
          <a:prstGeom prst="wedgeRoundRectCallout">
            <a:avLst>
              <a:gd name="adj1" fmla="val -61578"/>
              <a:gd name="adj2" fmla="val 39636"/>
              <a:gd name="adj3" fmla="val 16667"/>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00">
              <a:latin typeface="Aptos" panose="020B0004020202020204" pitchFamily="34" charset="0"/>
            </a:endParaRPr>
          </a:p>
        </p:txBody>
      </p:sp>
      <p:sp>
        <p:nvSpPr>
          <p:cNvPr id="10" name="Llamada rectangular redondeada 9">
            <a:extLst>
              <a:ext uri="{FF2B5EF4-FFF2-40B4-BE49-F238E27FC236}">
                <a16:creationId xmlns:a16="http://schemas.microsoft.com/office/drawing/2014/main" id="{05D33324-21BB-22CA-BB2E-6C476C99CF1F}"/>
              </a:ext>
            </a:extLst>
          </p:cNvPr>
          <p:cNvSpPr/>
          <p:nvPr/>
        </p:nvSpPr>
        <p:spPr>
          <a:xfrm>
            <a:off x="11887208" y="6589657"/>
            <a:ext cx="5124450" cy="2097452"/>
          </a:xfrm>
          <a:prstGeom prst="wedgeRoundRectCallout">
            <a:avLst>
              <a:gd name="adj1" fmla="val -26781"/>
              <a:gd name="adj2" fmla="val -74172"/>
              <a:gd name="adj3" fmla="val 16667"/>
            </a:avLst>
          </a:prstGeom>
          <a:solidFill>
            <a:schemeClr val="accent1">
              <a:alpha val="1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00">
              <a:latin typeface="Aptos" panose="020B0004020202020204" pitchFamily="34" charset="0"/>
            </a:endParaRPr>
          </a:p>
        </p:txBody>
      </p:sp>
      <p:sp>
        <p:nvSpPr>
          <p:cNvPr id="19" name="Título 1">
            <a:extLst>
              <a:ext uri="{FF2B5EF4-FFF2-40B4-BE49-F238E27FC236}">
                <a16:creationId xmlns:a16="http://schemas.microsoft.com/office/drawing/2014/main" id="{3C5740EC-B0EB-74A0-FA2A-1AFF8310A9A5}"/>
              </a:ext>
            </a:extLst>
          </p:cNvPr>
          <p:cNvSpPr>
            <a:spLocks noGrp="1"/>
          </p:cNvSpPr>
          <p:nvPr>
            <p:ph type="title"/>
          </p:nvPr>
        </p:nvSpPr>
        <p:spPr>
          <a:xfrm>
            <a:off x="4629536" y="3917231"/>
            <a:ext cx="9185598" cy="2176136"/>
          </a:xfrm>
        </p:spPr>
        <p:txBody>
          <a:bodyPr anchor="ctr">
            <a:noAutofit/>
          </a:bodyPr>
          <a:lstStyle/>
          <a:p>
            <a:pPr algn="ctr"/>
            <a:r>
              <a:rPr lang="es-ES" sz="4800" b="1" dirty="0">
                <a:latin typeface="Aptos" panose="020B0004020202020204" pitchFamily="34" charset="0"/>
              </a:rPr>
              <a:t>¿Es suficiente tratar igual a hombres y mujeres en su papel de atención a emergencias?</a:t>
            </a:r>
            <a:endParaRPr lang="es-MX" sz="4800" b="1" dirty="0">
              <a:latin typeface="Aptos" panose="020B0004020202020204" pitchFamily="34" charset="0"/>
            </a:endParaRPr>
          </a:p>
        </p:txBody>
      </p:sp>
    </p:spTree>
    <p:extLst>
      <p:ext uri="{BB962C8B-B14F-4D97-AF65-F5344CB8AC3E}">
        <p14:creationId xmlns:p14="http://schemas.microsoft.com/office/powerpoint/2010/main" val="11175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p:bldP spid="16"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49663-BA32-64D9-C68F-E9807B1A6F2B}"/>
              </a:ext>
            </a:extLst>
          </p:cNvPr>
          <p:cNvSpPr>
            <a:spLocks noGrp="1"/>
          </p:cNvSpPr>
          <p:nvPr>
            <p:ph type="title"/>
          </p:nvPr>
        </p:nvSpPr>
        <p:spPr/>
        <p:txBody>
          <a:bodyPr>
            <a:noAutofit/>
          </a:bodyPr>
          <a:lstStyle/>
          <a:p>
            <a:r>
              <a:rPr lang="es-ES" sz="4200" b="1" dirty="0">
                <a:latin typeface="Aptos" panose="020B0004020202020204" pitchFamily="34" charset="0"/>
              </a:rPr>
              <a:t>Contexto: Equidad en los cuerpos de emergencia</a:t>
            </a:r>
            <a:endParaRPr lang="es-MX" sz="4200" b="1" dirty="0">
              <a:latin typeface="Aptos" panose="020B0004020202020204" pitchFamily="34" charset="0"/>
            </a:endParaRPr>
          </a:p>
        </p:txBody>
      </p:sp>
      <p:graphicFrame>
        <p:nvGraphicFramePr>
          <p:cNvPr id="5" name="Gráfico 4">
            <a:extLst>
              <a:ext uri="{FF2B5EF4-FFF2-40B4-BE49-F238E27FC236}">
                <a16:creationId xmlns:a16="http://schemas.microsoft.com/office/drawing/2014/main" id="{69C59818-0CD7-D713-F4C4-3AD5DE47D154}"/>
              </a:ext>
            </a:extLst>
          </p:cNvPr>
          <p:cNvGraphicFramePr>
            <a:graphicFrameLocks/>
          </p:cNvGraphicFramePr>
          <p:nvPr>
            <p:extLst>
              <p:ext uri="{D42A27DB-BD31-4B8C-83A1-F6EECF244321}">
                <p14:modId xmlns:p14="http://schemas.microsoft.com/office/powerpoint/2010/main" val="3684939897"/>
              </p:ext>
            </p:extLst>
          </p:nvPr>
        </p:nvGraphicFramePr>
        <p:xfrm>
          <a:off x="2119231" y="2400300"/>
          <a:ext cx="7750573" cy="59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F1465DA6-421B-DEB5-3D11-BD3E73A5D493}"/>
              </a:ext>
            </a:extLst>
          </p:cNvPr>
          <p:cNvGraphicFramePr>
            <a:graphicFrameLocks/>
          </p:cNvGraphicFramePr>
          <p:nvPr>
            <p:extLst>
              <p:ext uri="{D42A27DB-BD31-4B8C-83A1-F6EECF244321}">
                <p14:modId xmlns:p14="http://schemas.microsoft.com/office/powerpoint/2010/main" val="824635890"/>
              </p:ext>
            </p:extLst>
          </p:nvPr>
        </p:nvGraphicFramePr>
        <p:xfrm>
          <a:off x="10188000" y="2400300"/>
          <a:ext cx="8100000" cy="59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4B5D1CAA-C47E-7EFE-AC7C-AA6F014B3993}"/>
              </a:ext>
            </a:extLst>
          </p:cNvPr>
          <p:cNvSpPr txBox="1"/>
          <p:nvPr/>
        </p:nvSpPr>
        <p:spPr>
          <a:xfrm>
            <a:off x="7285345" y="8302200"/>
            <a:ext cx="5508887" cy="415498"/>
          </a:xfrm>
          <a:prstGeom prst="rect">
            <a:avLst/>
          </a:prstGeom>
          <a:noFill/>
        </p:spPr>
        <p:txBody>
          <a:bodyPr wrap="square" rtlCol="0">
            <a:spAutoFit/>
          </a:bodyPr>
          <a:lstStyle/>
          <a:p>
            <a:r>
              <a:rPr lang="es-ES" sz="2100" dirty="0">
                <a:latin typeface="Aptos" panose="020B0004020202020204" pitchFamily="34" charset="0"/>
              </a:rPr>
              <a:t>Fuente: elaboración propia, datos de 2022</a:t>
            </a:r>
            <a:endParaRPr lang="es-MX" sz="2100" dirty="0">
              <a:latin typeface="Aptos" panose="020B0004020202020204" pitchFamily="34" charset="0"/>
            </a:endParaRPr>
          </a:p>
        </p:txBody>
      </p:sp>
    </p:spTree>
    <p:extLst>
      <p:ext uri="{BB962C8B-B14F-4D97-AF65-F5344CB8AC3E}">
        <p14:creationId xmlns:p14="http://schemas.microsoft.com/office/powerpoint/2010/main" val="311728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78361-1643-EEA4-EF44-100FDF5B50F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3AFA33-B380-C7D5-0566-D8C220B05CD1}"/>
              </a:ext>
            </a:extLst>
          </p:cNvPr>
          <p:cNvSpPr>
            <a:spLocks noGrp="1"/>
          </p:cNvSpPr>
          <p:nvPr>
            <p:ph type="title"/>
          </p:nvPr>
        </p:nvSpPr>
        <p:spPr/>
        <p:txBody>
          <a:bodyPr>
            <a:noAutofit/>
          </a:bodyPr>
          <a:lstStyle/>
          <a:p>
            <a:r>
              <a:rPr lang="es-ES" sz="4200" b="1" dirty="0"/>
              <a:t>Contexto: Equidad en los cuerpos de emergencia</a:t>
            </a:r>
            <a:endParaRPr lang="es-MX" sz="4200" b="1" dirty="0"/>
          </a:p>
        </p:txBody>
      </p:sp>
      <p:graphicFrame>
        <p:nvGraphicFramePr>
          <p:cNvPr id="3" name="Gráfico 2">
            <a:extLst>
              <a:ext uri="{FF2B5EF4-FFF2-40B4-BE49-F238E27FC236}">
                <a16:creationId xmlns:a16="http://schemas.microsoft.com/office/drawing/2014/main" id="{6AC7A911-F72B-C889-5704-2AEBCDC0E54A}"/>
              </a:ext>
            </a:extLst>
          </p:cNvPr>
          <p:cNvGraphicFramePr>
            <a:graphicFrameLocks/>
          </p:cNvGraphicFramePr>
          <p:nvPr>
            <p:extLst>
              <p:ext uri="{D42A27DB-BD31-4B8C-83A1-F6EECF244321}">
                <p14:modId xmlns:p14="http://schemas.microsoft.com/office/powerpoint/2010/main" val="4051377163"/>
              </p:ext>
            </p:extLst>
          </p:nvPr>
        </p:nvGraphicFramePr>
        <p:xfrm>
          <a:off x="2157549" y="2552700"/>
          <a:ext cx="15749451" cy="6384473"/>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F8C8C197-BC06-B4E5-47F4-55D168463E5E}"/>
              </a:ext>
            </a:extLst>
          </p:cNvPr>
          <p:cNvSpPr txBox="1"/>
          <p:nvPr/>
        </p:nvSpPr>
        <p:spPr>
          <a:xfrm>
            <a:off x="15016843" y="2473881"/>
            <a:ext cx="3238500" cy="738664"/>
          </a:xfrm>
          <a:prstGeom prst="rect">
            <a:avLst/>
          </a:prstGeom>
          <a:noFill/>
        </p:spPr>
        <p:txBody>
          <a:bodyPr wrap="square" rtlCol="0">
            <a:spAutoFit/>
          </a:bodyPr>
          <a:lstStyle/>
          <a:p>
            <a:r>
              <a:rPr lang="es-ES" sz="2100" dirty="0">
                <a:latin typeface="Aptos" panose="020B0004020202020204" pitchFamily="34" charset="0"/>
              </a:rPr>
              <a:t>Fuente: elaboración propia, datos de 2022</a:t>
            </a:r>
            <a:endParaRPr lang="es-MX" sz="2100" dirty="0">
              <a:latin typeface="Aptos" panose="020B0004020202020204" pitchFamily="34" charset="0"/>
            </a:endParaRPr>
          </a:p>
        </p:txBody>
      </p:sp>
    </p:spTree>
    <p:extLst>
      <p:ext uri="{BB962C8B-B14F-4D97-AF65-F5344CB8AC3E}">
        <p14:creationId xmlns:p14="http://schemas.microsoft.com/office/powerpoint/2010/main" val="96131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59FC9-9069-E960-A248-5339DFA500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0E0093-4A95-04AE-D26F-CE55AB71EF79}"/>
              </a:ext>
            </a:extLst>
          </p:cNvPr>
          <p:cNvSpPr>
            <a:spLocks noGrp="1"/>
          </p:cNvSpPr>
          <p:nvPr>
            <p:ph type="title"/>
          </p:nvPr>
        </p:nvSpPr>
        <p:spPr>
          <a:xfrm>
            <a:off x="2133600" y="1714500"/>
            <a:ext cx="15087600" cy="1228371"/>
          </a:xfrm>
        </p:spPr>
        <p:txBody>
          <a:bodyPr anchor="ctr">
            <a:normAutofit/>
          </a:bodyPr>
          <a:lstStyle/>
          <a:p>
            <a:r>
              <a:rPr lang="es-ES" sz="4800" b="1" dirty="0">
                <a:latin typeface="Aptos" panose="020B0004020202020204" pitchFamily="34" charset="0"/>
              </a:rPr>
              <a:t>Interseccionalidad en la atención de emergencias</a:t>
            </a:r>
            <a:endParaRPr lang="es-MX" sz="4800" b="1" dirty="0">
              <a:latin typeface="Aptos" panose="020B0004020202020204" pitchFamily="34" charset="0"/>
            </a:endParaRPr>
          </a:p>
        </p:txBody>
      </p:sp>
      <p:sp>
        <p:nvSpPr>
          <p:cNvPr id="7" name="Rectangle 3">
            <a:extLst>
              <a:ext uri="{FF2B5EF4-FFF2-40B4-BE49-F238E27FC236}">
                <a16:creationId xmlns:a16="http://schemas.microsoft.com/office/drawing/2014/main" id="{CA6EBB65-E184-97B8-037B-6EE1A25C0C26}"/>
              </a:ext>
            </a:extLst>
          </p:cNvPr>
          <p:cNvSpPr>
            <a:spLocks noGrp="1" noChangeArrowheads="1"/>
          </p:cNvSpPr>
          <p:nvPr>
            <p:ph idx="1"/>
          </p:nvPr>
        </p:nvSpPr>
        <p:spPr bwMode="auto">
          <a:xfrm>
            <a:off x="2438400" y="3451191"/>
            <a:ext cx="15348316" cy="409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ctr" anchorCtr="0" compatLnSpc="1">
            <a:prstTxWarp prst="textNoShape">
              <a:avLst/>
            </a:prstTxWarp>
            <a:spAutoFit/>
          </a:bodyPr>
          <a:lstStyle/>
          <a:p>
            <a:pPr marL="0">
              <a:lnSpc>
                <a:spcPct val="100000"/>
              </a:lnSpc>
              <a:buFont typeface="Wingdings" panose="05000000000000000000" pitchFamily="2" charset="2"/>
              <a:buChar char="q"/>
            </a:pPr>
            <a:r>
              <a:rPr lang="es-ES" sz="3200" b="1" dirty="0">
                <a:latin typeface="Aptos" panose="020B0004020202020204" pitchFamily="34" charset="0"/>
              </a:rPr>
              <a:t> Las mujeres indígenas, adultas mayores, con discapacidad o en pobreza</a:t>
            </a:r>
            <a:br>
              <a:rPr lang="es-ES" sz="3200" dirty="0">
                <a:latin typeface="Aptos" panose="020B0004020202020204" pitchFamily="34" charset="0"/>
              </a:rPr>
            </a:br>
            <a:r>
              <a:rPr lang="es-ES" sz="3200" dirty="0">
                <a:latin typeface="Aptos" panose="020B0004020202020204" pitchFamily="34" charset="0"/>
              </a:rPr>
              <a:t>viven </a:t>
            </a:r>
            <a:r>
              <a:rPr lang="es-ES" sz="3200" b="1" dirty="0">
                <a:latin typeface="Aptos" panose="020B0004020202020204" pitchFamily="34" charset="0"/>
              </a:rPr>
              <a:t>mayores riesgos</a:t>
            </a:r>
            <a:r>
              <a:rPr lang="es-ES" sz="3200" dirty="0">
                <a:latin typeface="Aptos" panose="020B0004020202020204" pitchFamily="34" charset="0"/>
              </a:rPr>
              <a:t> y tienen </a:t>
            </a:r>
            <a:r>
              <a:rPr lang="es-ES" sz="3200" b="1" dirty="0">
                <a:latin typeface="Aptos" panose="020B0004020202020204" pitchFamily="34" charset="0"/>
              </a:rPr>
              <a:t>menos oportunidades de respuesta y recuperación.</a:t>
            </a:r>
          </a:p>
          <a:p>
            <a:pPr marL="0">
              <a:lnSpc>
                <a:spcPct val="100000"/>
              </a:lnSpc>
              <a:buFont typeface="Wingdings" panose="05000000000000000000" pitchFamily="2" charset="2"/>
              <a:buChar char="q"/>
            </a:pPr>
            <a:endParaRPr lang="es-ES" sz="3200" dirty="0">
              <a:latin typeface="Aptos" panose="020B0004020202020204" pitchFamily="34" charset="0"/>
            </a:endParaRPr>
          </a:p>
          <a:p>
            <a:pPr marL="0">
              <a:lnSpc>
                <a:spcPct val="100000"/>
              </a:lnSpc>
              <a:buFont typeface="Wingdings" panose="05000000000000000000" pitchFamily="2" charset="2"/>
              <a:buChar char="q"/>
            </a:pPr>
            <a:r>
              <a:rPr lang="es-ES" sz="3200" b="1" dirty="0">
                <a:latin typeface="Aptos" panose="020B0004020202020204" pitchFamily="34" charset="0"/>
              </a:rPr>
              <a:t> Las emergencias profundizan desigualdades preexistentes.</a:t>
            </a:r>
          </a:p>
          <a:p>
            <a:pPr marL="0">
              <a:lnSpc>
                <a:spcPct val="100000"/>
              </a:lnSpc>
              <a:buFont typeface="Wingdings" panose="05000000000000000000" pitchFamily="2" charset="2"/>
              <a:buChar char="q"/>
            </a:pPr>
            <a:endParaRPr lang="es-ES" sz="3200" dirty="0">
              <a:latin typeface="Aptos" panose="020B0004020202020204" pitchFamily="34" charset="0"/>
            </a:endParaRPr>
          </a:p>
          <a:p>
            <a:pPr marL="0">
              <a:lnSpc>
                <a:spcPct val="100000"/>
              </a:lnSpc>
              <a:buFont typeface="Wingdings" panose="05000000000000000000" pitchFamily="2" charset="2"/>
              <a:buChar char="q"/>
            </a:pPr>
            <a:r>
              <a:rPr lang="es-ES" sz="3200" dirty="0">
                <a:latin typeface="Aptos" panose="020B0004020202020204" pitchFamily="34" charset="0"/>
              </a:rPr>
              <a:t> </a:t>
            </a:r>
            <a:r>
              <a:rPr lang="es-ES" sz="3200" b="1" dirty="0">
                <a:latin typeface="Aptos" panose="020B0004020202020204" pitchFamily="34" charset="0"/>
              </a:rPr>
              <a:t>Los cuerpos de emergencia no siempre cuentan con estrategias diferenciadas</a:t>
            </a:r>
            <a:br>
              <a:rPr lang="es-ES" sz="3200" dirty="0">
                <a:latin typeface="Aptos" panose="020B0004020202020204" pitchFamily="34" charset="0"/>
              </a:rPr>
            </a:br>
            <a:r>
              <a:rPr lang="es-ES" sz="3200" dirty="0">
                <a:latin typeface="Aptos" panose="020B0004020202020204" pitchFamily="34" charset="0"/>
              </a:rPr>
              <a:t>que atiendan las necesidades específicas de estas poblaciones.</a:t>
            </a:r>
          </a:p>
        </p:txBody>
      </p:sp>
    </p:spTree>
    <p:extLst>
      <p:ext uri="{BB962C8B-B14F-4D97-AF65-F5344CB8AC3E}">
        <p14:creationId xmlns:p14="http://schemas.microsoft.com/office/powerpoint/2010/main" val="305901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B423C-5779-AB1C-1350-A4A4D61FE31E}"/>
              </a:ext>
            </a:extLst>
          </p:cNvPr>
          <p:cNvSpPr>
            <a:spLocks noGrp="1"/>
          </p:cNvSpPr>
          <p:nvPr>
            <p:ph type="title"/>
          </p:nvPr>
        </p:nvSpPr>
        <p:spPr>
          <a:xfrm>
            <a:off x="1645920" y="1466633"/>
            <a:ext cx="15087600" cy="1122681"/>
          </a:xfrm>
        </p:spPr>
        <p:txBody>
          <a:bodyPr/>
          <a:lstStyle/>
          <a:p>
            <a:r>
              <a:rPr lang="es-MX" dirty="0"/>
              <a:t>3eds</a:t>
            </a:r>
          </a:p>
        </p:txBody>
      </p:sp>
      <p:sp>
        <p:nvSpPr>
          <p:cNvPr id="3" name="Marcador de contenido 2">
            <a:extLst>
              <a:ext uri="{FF2B5EF4-FFF2-40B4-BE49-F238E27FC236}">
                <a16:creationId xmlns:a16="http://schemas.microsoft.com/office/drawing/2014/main" id="{001C6D06-2E97-2C51-BFE1-7BEB2AD79F69}"/>
              </a:ext>
            </a:extLst>
          </p:cNvPr>
          <p:cNvSpPr>
            <a:spLocks noGrp="1"/>
          </p:cNvSpPr>
          <p:nvPr>
            <p:ph idx="1"/>
          </p:nvPr>
        </p:nvSpPr>
        <p:spPr/>
        <p:txBody>
          <a:bodyPr/>
          <a:lstStyle/>
          <a:p>
            <a:endParaRPr lang="es-MX"/>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mplemento 3" title="Forms">
                <a:extLst>
                  <a:ext uri="{FF2B5EF4-FFF2-40B4-BE49-F238E27FC236}">
                    <a16:creationId xmlns:a16="http://schemas.microsoft.com/office/drawing/2014/main" id="{5853B8E5-AA65-C22A-3FB5-54A54EB915B4}"/>
                  </a:ext>
                </a:extLst>
              </p:cNvPr>
              <p:cNvGraphicFramePr>
                <a:graphicFrameLocks noGrp="1"/>
              </p:cNvGraphicFramePr>
              <p:nvPr/>
            </p:nvGraphicFramePr>
            <p:xfrm>
              <a:off x="0" y="0"/>
              <a:ext cx="18288000" cy="10287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Complemento 3" title="Forms">
                <a:extLst>
                  <a:ext uri="{FF2B5EF4-FFF2-40B4-BE49-F238E27FC236}">
                    <a16:creationId xmlns:a16="http://schemas.microsoft.com/office/drawing/2014/main" id="{5853B8E5-AA65-C22A-3FB5-54A54EB915B4}"/>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8288000" cy="10287000"/>
              </a:xfrm>
              <a:prstGeom prst="rect">
                <a:avLst/>
              </a:prstGeom>
            </p:spPr>
          </p:pic>
        </mc:Fallback>
      </mc:AlternateContent>
    </p:spTree>
    <p:extLst>
      <p:ext uri="{BB962C8B-B14F-4D97-AF65-F5344CB8AC3E}">
        <p14:creationId xmlns:p14="http://schemas.microsoft.com/office/powerpoint/2010/main" val="135584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D4F62-9F36-1380-826A-3CBECAD7343D}"/>
              </a:ext>
            </a:extLst>
          </p:cNvPr>
          <p:cNvSpPr>
            <a:spLocks noGrp="1"/>
          </p:cNvSpPr>
          <p:nvPr>
            <p:ph type="title"/>
          </p:nvPr>
        </p:nvSpPr>
        <p:spPr>
          <a:xfrm>
            <a:off x="1645920" y="3282846"/>
            <a:ext cx="15087600" cy="3080478"/>
          </a:xfrm>
        </p:spPr>
        <p:txBody>
          <a:bodyPr>
            <a:normAutofit/>
          </a:bodyPr>
          <a:lstStyle/>
          <a:p>
            <a:pPr algn="ctr"/>
            <a:r>
              <a:rPr lang="es-ES" dirty="0">
                <a:latin typeface="Aptos" panose="020B0004020202020204" pitchFamily="34" charset="0"/>
              </a:rPr>
              <a:t>¿Qué necesitamos para avanzar hacia la equidad?</a:t>
            </a:r>
            <a:endParaRPr lang="es-MX" dirty="0">
              <a:latin typeface="Aptos" panose="020B0004020202020204" pitchFamily="34" charset="0"/>
            </a:endParaRPr>
          </a:p>
        </p:txBody>
      </p:sp>
    </p:spTree>
    <p:extLst>
      <p:ext uri="{BB962C8B-B14F-4D97-AF65-F5344CB8AC3E}">
        <p14:creationId xmlns:p14="http://schemas.microsoft.com/office/powerpoint/2010/main" val="94684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9E503-FECB-4C88-1659-0BE13B4CFAA8}"/>
              </a:ext>
            </a:extLst>
          </p:cNvPr>
          <p:cNvSpPr>
            <a:spLocks noGrp="1"/>
          </p:cNvSpPr>
          <p:nvPr>
            <p:ph type="title"/>
          </p:nvPr>
        </p:nvSpPr>
        <p:spPr>
          <a:xfrm>
            <a:off x="2086575" y="1485900"/>
            <a:ext cx="15087600" cy="1122681"/>
          </a:xfrm>
        </p:spPr>
        <p:txBody>
          <a:bodyPr/>
          <a:lstStyle/>
          <a:p>
            <a:r>
              <a:rPr lang="es-ES" dirty="0">
                <a:latin typeface="Aptos" panose="020B0004020202020204" pitchFamily="34" charset="0"/>
              </a:rPr>
              <a:t>Propuestas género</a:t>
            </a:r>
            <a:endParaRPr lang="es-MX" dirty="0">
              <a:latin typeface="Aptos" panose="020B0004020202020204" pitchFamily="34" charset="0"/>
            </a:endParaRPr>
          </a:p>
        </p:txBody>
      </p:sp>
      <p:sp>
        <p:nvSpPr>
          <p:cNvPr id="3" name="Marcador de contenido 2">
            <a:extLst>
              <a:ext uri="{FF2B5EF4-FFF2-40B4-BE49-F238E27FC236}">
                <a16:creationId xmlns:a16="http://schemas.microsoft.com/office/drawing/2014/main" id="{A52F118B-CF80-AF67-9734-2DCE0DAC8EDE}"/>
              </a:ext>
            </a:extLst>
          </p:cNvPr>
          <p:cNvSpPr>
            <a:spLocks noGrp="1"/>
          </p:cNvSpPr>
          <p:nvPr>
            <p:ph idx="1"/>
          </p:nvPr>
        </p:nvSpPr>
        <p:spPr/>
        <p:txBody>
          <a:bodyPr/>
          <a:lstStyle/>
          <a:p>
            <a:pPr>
              <a:lnSpc>
                <a:spcPct val="150000"/>
              </a:lnSpc>
              <a:buFont typeface="Wingdings" panose="05000000000000000000" pitchFamily="2" charset="2"/>
              <a:buChar char="§"/>
            </a:pPr>
            <a:r>
              <a:rPr lang="es-ES" b="1" dirty="0">
                <a:latin typeface="Aptos" panose="020B0004020202020204" pitchFamily="34" charset="0"/>
              </a:rPr>
              <a:t>Capacitación</a:t>
            </a:r>
            <a:r>
              <a:rPr lang="es-ES" dirty="0">
                <a:latin typeface="Aptos" panose="020B0004020202020204" pitchFamily="34" charset="0"/>
              </a:rPr>
              <a:t> en género e interseccionalidad para personal de protección civil.</a:t>
            </a:r>
          </a:p>
          <a:p>
            <a:pPr>
              <a:lnSpc>
                <a:spcPct val="150000"/>
              </a:lnSpc>
              <a:buFont typeface="Wingdings" panose="05000000000000000000" pitchFamily="2" charset="2"/>
              <a:buChar char="§"/>
            </a:pPr>
            <a:r>
              <a:rPr lang="es-ES" b="1" dirty="0">
                <a:latin typeface="Aptos" panose="020B0004020202020204" pitchFamily="34" charset="0"/>
              </a:rPr>
              <a:t>Promoción</a:t>
            </a:r>
            <a:r>
              <a:rPr lang="es-ES" dirty="0">
                <a:latin typeface="Aptos" panose="020B0004020202020204" pitchFamily="34" charset="0"/>
              </a:rPr>
              <a:t> activa del ingreso y permanencia de mujeres en cuerpos operativos.</a:t>
            </a:r>
          </a:p>
          <a:p>
            <a:pPr>
              <a:lnSpc>
                <a:spcPct val="150000"/>
              </a:lnSpc>
              <a:buFont typeface="Wingdings" panose="05000000000000000000" pitchFamily="2" charset="2"/>
              <a:buChar char="§"/>
            </a:pPr>
            <a:r>
              <a:rPr lang="es-ES" b="1" dirty="0">
                <a:latin typeface="Aptos" panose="020B0004020202020204" pitchFamily="34" charset="0"/>
              </a:rPr>
              <a:t>Incorporación</a:t>
            </a:r>
            <a:r>
              <a:rPr lang="es-ES" dirty="0">
                <a:latin typeface="Aptos" panose="020B0004020202020204" pitchFamily="34" charset="0"/>
              </a:rPr>
              <a:t> de perspectiva de género en los planes municipales de emergencia y en los Programas Interno de Protección Civil.</a:t>
            </a:r>
          </a:p>
          <a:p>
            <a:pPr>
              <a:lnSpc>
                <a:spcPct val="150000"/>
              </a:lnSpc>
              <a:buFont typeface="Wingdings" panose="05000000000000000000" pitchFamily="2" charset="2"/>
              <a:buChar char="§"/>
            </a:pPr>
            <a:r>
              <a:rPr lang="es-ES" b="1" dirty="0">
                <a:latin typeface="Aptos" panose="020B0004020202020204" pitchFamily="34" charset="0"/>
              </a:rPr>
              <a:t>Generación</a:t>
            </a:r>
            <a:r>
              <a:rPr lang="es-ES" dirty="0">
                <a:latin typeface="Aptos" panose="020B0004020202020204" pitchFamily="34" charset="0"/>
              </a:rPr>
              <a:t> de datos desagregados para planear con enfoque diferenciado.</a:t>
            </a:r>
            <a:endParaRPr lang="es-MX" dirty="0">
              <a:latin typeface="Aptos" panose="020B0004020202020204" pitchFamily="34" charset="0"/>
            </a:endParaRPr>
          </a:p>
          <a:p>
            <a:pPr>
              <a:lnSpc>
                <a:spcPct val="150000"/>
              </a:lnSpc>
            </a:pPr>
            <a:endParaRPr lang="es-MX" dirty="0">
              <a:latin typeface="Aptos" panose="020B0004020202020204" pitchFamily="34" charset="0"/>
            </a:endParaRPr>
          </a:p>
        </p:txBody>
      </p:sp>
    </p:spTree>
    <p:extLst>
      <p:ext uri="{BB962C8B-B14F-4D97-AF65-F5344CB8AC3E}">
        <p14:creationId xmlns:p14="http://schemas.microsoft.com/office/powerpoint/2010/main" val="41515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6E06-48DB-2C4A-3DC4-AE7BA0CA6D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B8E574-8F05-6CB9-E36A-64F17EB6E8C3}"/>
              </a:ext>
            </a:extLst>
          </p:cNvPr>
          <p:cNvSpPr>
            <a:spLocks noGrp="1"/>
          </p:cNvSpPr>
          <p:nvPr>
            <p:ph type="title"/>
          </p:nvPr>
        </p:nvSpPr>
        <p:spPr/>
        <p:txBody>
          <a:bodyPr/>
          <a:lstStyle/>
          <a:p>
            <a:r>
              <a:rPr lang="es-ES" dirty="0">
                <a:latin typeface="Aptos" panose="020B0004020202020204" pitchFamily="34" charset="0"/>
              </a:rPr>
              <a:t>Propuestas DDHH</a:t>
            </a:r>
            <a:endParaRPr lang="es-MX" dirty="0">
              <a:latin typeface="Aptos" panose="020B0004020202020204" pitchFamily="34" charset="0"/>
            </a:endParaRPr>
          </a:p>
        </p:txBody>
      </p:sp>
      <p:sp>
        <p:nvSpPr>
          <p:cNvPr id="3" name="Marcador de contenido 2">
            <a:extLst>
              <a:ext uri="{FF2B5EF4-FFF2-40B4-BE49-F238E27FC236}">
                <a16:creationId xmlns:a16="http://schemas.microsoft.com/office/drawing/2014/main" id="{07468B44-0AA2-44E0-248C-477D54C91A3F}"/>
              </a:ext>
            </a:extLst>
          </p:cNvPr>
          <p:cNvSpPr>
            <a:spLocks noGrp="1"/>
          </p:cNvSpPr>
          <p:nvPr>
            <p:ph idx="1"/>
          </p:nvPr>
        </p:nvSpPr>
        <p:spPr/>
        <p:txBody>
          <a:bodyPr/>
          <a:lstStyle/>
          <a:p>
            <a:pPr>
              <a:lnSpc>
                <a:spcPct val="150000"/>
              </a:lnSpc>
              <a:buFont typeface="Wingdings" panose="05000000000000000000" pitchFamily="2" charset="2"/>
              <a:buChar char="§"/>
            </a:pPr>
            <a:r>
              <a:rPr lang="es-ES" dirty="0">
                <a:latin typeface="Aptos" panose="020B0004020202020204" pitchFamily="34" charset="0"/>
              </a:rPr>
              <a:t>Realizar </a:t>
            </a:r>
            <a:r>
              <a:rPr lang="es-ES" b="1" dirty="0">
                <a:latin typeface="Aptos" panose="020B0004020202020204" pitchFamily="34" charset="0"/>
              </a:rPr>
              <a:t>diagnósticos</a:t>
            </a:r>
            <a:r>
              <a:rPr lang="es-ES" dirty="0">
                <a:latin typeface="Aptos" panose="020B0004020202020204" pitchFamily="34" charset="0"/>
              </a:rPr>
              <a:t> de riesgo con enfoque de derechos humanos.</a:t>
            </a:r>
          </a:p>
          <a:p>
            <a:pPr>
              <a:lnSpc>
                <a:spcPct val="150000"/>
              </a:lnSpc>
              <a:buFont typeface="Wingdings" panose="05000000000000000000" pitchFamily="2" charset="2"/>
              <a:buChar char="§"/>
            </a:pPr>
            <a:r>
              <a:rPr lang="es-ES" dirty="0">
                <a:latin typeface="Aptos" panose="020B0004020202020204" pitchFamily="34" charset="0"/>
              </a:rPr>
              <a:t>Fortalecer la </a:t>
            </a:r>
            <a:r>
              <a:rPr lang="es-ES" b="1" dirty="0">
                <a:latin typeface="Aptos" panose="020B0004020202020204" pitchFamily="34" charset="0"/>
              </a:rPr>
              <a:t>capacitación</a:t>
            </a:r>
            <a:r>
              <a:rPr lang="es-ES" dirty="0">
                <a:latin typeface="Aptos" panose="020B0004020202020204" pitchFamily="34" charset="0"/>
              </a:rPr>
              <a:t> del personal operativo.</a:t>
            </a:r>
          </a:p>
          <a:p>
            <a:pPr>
              <a:lnSpc>
                <a:spcPct val="150000"/>
              </a:lnSpc>
              <a:buFont typeface="Wingdings" panose="05000000000000000000" pitchFamily="2" charset="2"/>
              <a:buChar char="§"/>
            </a:pPr>
            <a:r>
              <a:rPr lang="es-ES" dirty="0">
                <a:latin typeface="Aptos" panose="020B0004020202020204" pitchFamily="34" charset="0"/>
              </a:rPr>
              <a:t>Revisar los </a:t>
            </a:r>
            <a:r>
              <a:rPr lang="es-ES" b="1" dirty="0">
                <a:latin typeface="Aptos" panose="020B0004020202020204" pitchFamily="34" charset="0"/>
              </a:rPr>
              <a:t>planes municipales </a:t>
            </a:r>
            <a:r>
              <a:rPr lang="es-ES" dirty="0">
                <a:latin typeface="Aptos" panose="020B0004020202020204" pitchFamily="34" charset="0"/>
              </a:rPr>
              <a:t>de protección civil.</a:t>
            </a:r>
          </a:p>
          <a:p>
            <a:pPr>
              <a:lnSpc>
                <a:spcPct val="150000"/>
              </a:lnSpc>
              <a:buFont typeface="Wingdings" panose="05000000000000000000" pitchFamily="2" charset="2"/>
              <a:buChar char="§"/>
            </a:pPr>
            <a:r>
              <a:rPr lang="es-ES" dirty="0">
                <a:latin typeface="Aptos" panose="020B0004020202020204" pitchFamily="34" charset="0"/>
              </a:rPr>
              <a:t>Establecer </a:t>
            </a:r>
            <a:r>
              <a:rPr lang="es-ES" b="1" dirty="0">
                <a:latin typeface="Aptos" panose="020B0004020202020204" pitchFamily="34" charset="0"/>
              </a:rPr>
              <a:t>protocolos</a:t>
            </a:r>
            <a:r>
              <a:rPr lang="es-ES" dirty="0">
                <a:latin typeface="Aptos" panose="020B0004020202020204" pitchFamily="34" charset="0"/>
              </a:rPr>
              <a:t> diferenciados para la atención de emergencias.</a:t>
            </a:r>
          </a:p>
          <a:p>
            <a:pPr>
              <a:lnSpc>
                <a:spcPct val="150000"/>
              </a:lnSpc>
            </a:pPr>
            <a:endParaRPr lang="es-MX" dirty="0">
              <a:latin typeface="Aptos" panose="020B0004020202020204" pitchFamily="34" charset="0"/>
            </a:endParaRPr>
          </a:p>
        </p:txBody>
      </p:sp>
    </p:spTree>
    <p:extLst>
      <p:ext uri="{BB962C8B-B14F-4D97-AF65-F5344CB8AC3E}">
        <p14:creationId xmlns:p14="http://schemas.microsoft.com/office/powerpoint/2010/main" val="20683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8BD7-F9A4-D237-CD72-98257D19FFA2}"/>
            </a:ext>
          </a:extLst>
        </p:cNvPr>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2D049A9F-FF5C-39EB-8802-C11F7BE17E1C}"/>
              </a:ext>
            </a:extLst>
          </p:cNvPr>
          <p:cNvSpPr>
            <a:spLocks noGrp="1"/>
          </p:cNvSpPr>
          <p:nvPr>
            <p:ph idx="1"/>
          </p:nvPr>
        </p:nvSpPr>
        <p:spPr>
          <a:xfrm>
            <a:off x="2133600" y="2896433"/>
            <a:ext cx="15087600" cy="4494134"/>
          </a:xfrm>
        </p:spPr>
        <p:txBody>
          <a:bodyPr>
            <a:normAutofit/>
          </a:bodyPr>
          <a:lstStyle/>
          <a:p>
            <a:pPr marL="0" indent="0" algn="ctr">
              <a:buNone/>
            </a:pPr>
            <a:r>
              <a:rPr lang="es-MX" sz="4200" b="1" dirty="0">
                <a:latin typeface="Aptos" panose="020B0004020202020204" pitchFamily="34" charset="0"/>
              </a:rPr>
              <a:t>“La verdadera fuerza de la gestión del riesgo no se mide solo en la rapidez de la respuesta, sino en la capacidad de asegurar que, en medio de la emergencia, cada vida sea valorada con la misma dignidad y cada persona encuentre un lugar seguro sin quedar atrás.”</a:t>
            </a:r>
          </a:p>
          <a:p>
            <a:pPr algn="ctr"/>
            <a:endParaRPr lang="es-MX" sz="4200" dirty="0">
              <a:latin typeface="Aptos" panose="020B0004020202020204" pitchFamily="34" charset="0"/>
            </a:endParaRPr>
          </a:p>
        </p:txBody>
      </p:sp>
    </p:spTree>
    <p:extLst>
      <p:ext uri="{BB962C8B-B14F-4D97-AF65-F5344CB8AC3E}">
        <p14:creationId xmlns:p14="http://schemas.microsoft.com/office/powerpoint/2010/main" val="42020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BFBC9-BE75-30B4-8C09-41E1AE3212F1}"/>
              </a:ext>
            </a:extLst>
          </p:cNvPr>
          <p:cNvSpPr>
            <a:spLocks noGrp="1"/>
          </p:cNvSpPr>
          <p:nvPr>
            <p:ph type="title"/>
          </p:nvPr>
        </p:nvSpPr>
        <p:spPr>
          <a:xfrm>
            <a:off x="2286000" y="4293393"/>
            <a:ext cx="14887575" cy="1700213"/>
          </a:xfrm>
        </p:spPr>
        <p:txBody>
          <a:bodyPr>
            <a:normAutofit/>
          </a:bodyPr>
          <a:lstStyle/>
          <a:p>
            <a:pPr algn="ctr"/>
            <a:r>
              <a:rPr lang="es-MX" sz="9600" b="1" dirty="0">
                <a:solidFill>
                  <a:schemeClr val="bg1">
                    <a:lumMod val="50000"/>
                  </a:schemeClr>
                </a:solidFill>
                <a:cs typeface="Gotham Ultra" pitchFamily="2" charset="0"/>
              </a:rPr>
              <a:t>MUCHAS</a:t>
            </a:r>
            <a:r>
              <a:rPr lang="es-MX" sz="9600" b="1" dirty="0">
                <a:solidFill>
                  <a:srgbClr val="C3833D"/>
                </a:solidFill>
                <a:cs typeface="Gotham Ultra" pitchFamily="2" charset="0"/>
              </a:rPr>
              <a:t> </a:t>
            </a:r>
            <a:r>
              <a:rPr lang="es-MX" sz="9600" b="1" dirty="0">
                <a:solidFill>
                  <a:srgbClr val="FFC000"/>
                </a:solidFill>
                <a:cs typeface="Gotham Ultra" pitchFamily="2" charset="0"/>
              </a:rPr>
              <a:t>GRACIAS</a:t>
            </a:r>
            <a:endParaRPr lang="es-MX" sz="9600" dirty="0">
              <a:solidFill>
                <a:srgbClr val="FFC000"/>
              </a:solidFill>
            </a:endParaRPr>
          </a:p>
        </p:txBody>
      </p:sp>
    </p:spTree>
    <p:extLst>
      <p:ext uri="{BB962C8B-B14F-4D97-AF65-F5344CB8AC3E}">
        <p14:creationId xmlns:p14="http://schemas.microsoft.com/office/powerpoint/2010/main" val="421654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E1420F-DAB9-2040-96EB-9BB1C0B05590}"/>
              </a:ext>
            </a:extLst>
          </p:cNvPr>
          <p:cNvPicPr>
            <a:picLocks noChangeAspect="1"/>
          </p:cNvPicPr>
          <p:nvPr/>
        </p:nvPicPr>
        <p:blipFill>
          <a:blip r:embed="rId2">
            <a:grayscl/>
          </a:blip>
          <a:stretch>
            <a:fillRect/>
          </a:stretch>
        </p:blipFill>
        <p:spPr>
          <a:xfrm>
            <a:off x="4267200" y="2400300"/>
            <a:ext cx="11138828" cy="1691733"/>
          </a:xfrm>
          <a:prstGeom prst="rect">
            <a:avLst/>
          </a:prstGeom>
        </p:spPr>
      </p:pic>
      <p:pic>
        <p:nvPicPr>
          <p:cNvPr id="1026" name="Picture 2" descr="México, distante en la materialización de los Derechos Humanos">
            <a:extLst>
              <a:ext uri="{FF2B5EF4-FFF2-40B4-BE49-F238E27FC236}">
                <a16:creationId xmlns:a16="http://schemas.microsoft.com/office/drawing/2014/main" id="{FC472396-03D4-4B06-8178-1DCF5D3F9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367" y="4092034"/>
            <a:ext cx="6202491" cy="368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3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AA24-2466-2A7D-75F3-4516C4D8142E}"/>
            </a:ext>
          </a:extLst>
        </p:cNvPr>
        <p:cNvGrpSpPr/>
        <p:nvPr/>
      </p:nvGrpSpPr>
      <p:grpSpPr>
        <a:xfrm>
          <a:off x="0" y="0"/>
          <a:ext cx="0" cy="0"/>
          <a:chOff x="0" y="0"/>
          <a:chExt cx="0" cy="0"/>
        </a:xfrm>
      </p:grpSpPr>
      <p:pic>
        <p:nvPicPr>
          <p:cNvPr id="4" name="Picture 2" descr="Qué son los derechos humanos?">
            <a:extLst>
              <a:ext uri="{FF2B5EF4-FFF2-40B4-BE49-F238E27FC236}">
                <a16:creationId xmlns:a16="http://schemas.microsoft.com/office/drawing/2014/main" id="{1D55D58E-7867-0D77-28E3-83F802BB8A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505262" y="2400300"/>
            <a:ext cx="8147505" cy="407375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AE02801-C9B6-946F-115F-427472242CA0}"/>
              </a:ext>
            </a:extLst>
          </p:cNvPr>
          <p:cNvSpPr txBox="1"/>
          <p:nvPr/>
        </p:nvSpPr>
        <p:spPr>
          <a:xfrm>
            <a:off x="2281263" y="2095500"/>
            <a:ext cx="6870357" cy="2169825"/>
          </a:xfrm>
          <a:prstGeom prst="rect">
            <a:avLst/>
          </a:prstGeom>
          <a:noFill/>
        </p:spPr>
        <p:txBody>
          <a:bodyPr wrap="square">
            <a:spAutoFit/>
          </a:bodyPr>
          <a:lstStyle/>
          <a:p>
            <a:pPr algn="just">
              <a:buClr>
                <a:srgbClr val="000000"/>
              </a:buClr>
              <a:buFont typeface="Arial"/>
              <a:buNone/>
            </a:pPr>
            <a:r>
              <a:rPr lang="es-MX" sz="2700" kern="0" dirty="0">
                <a:solidFill>
                  <a:srgbClr val="000000"/>
                </a:solidFill>
                <a:latin typeface="Aptos" panose="020B0004020202020204" pitchFamily="34" charset="0"/>
                <a:ea typeface="Times New Roman" panose="02020603050405020304" pitchFamily="18" charset="0"/>
                <a:cs typeface="Arial"/>
                <a:sym typeface="Arial"/>
              </a:rPr>
              <a:t>Son </a:t>
            </a:r>
            <a:r>
              <a:rPr lang="es-MX" sz="2700" b="1" kern="0" dirty="0">
                <a:solidFill>
                  <a:srgbClr val="000000"/>
                </a:solidFill>
                <a:latin typeface="Aptos" panose="020B0004020202020204" pitchFamily="34" charset="0"/>
                <a:ea typeface="Times New Roman" panose="02020603050405020304" pitchFamily="18" charset="0"/>
                <a:cs typeface="Arial"/>
                <a:sym typeface="Arial"/>
              </a:rPr>
              <a:t>inherentes a todos los seres humanos</a:t>
            </a:r>
            <a:r>
              <a:rPr lang="es-MX" sz="2700" kern="0" dirty="0">
                <a:solidFill>
                  <a:srgbClr val="000000"/>
                </a:solidFill>
                <a:latin typeface="Aptos" panose="020B0004020202020204" pitchFamily="34" charset="0"/>
                <a:ea typeface="Times New Roman" panose="02020603050405020304" pitchFamily="18" charset="0"/>
                <a:cs typeface="Arial"/>
                <a:sym typeface="Arial"/>
              </a:rPr>
              <a:t>, independientemente de su nacionalidad, sexo, origen nacional o étnico, color, religión, idioma o cualquier otra condición y no pueden ser dados o quitados.</a:t>
            </a:r>
            <a:endParaRPr lang="es-MX" sz="2100" kern="0" dirty="0">
              <a:solidFill>
                <a:srgbClr val="000000"/>
              </a:solidFill>
              <a:latin typeface="Aptos" panose="020B0004020202020204" pitchFamily="34" charset="0"/>
              <a:cs typeface="Arial"/>
              <a:sym typeface="Arial"/>
            </a:endParaRPr>
          </a:p>
        </p:txBody>
      </p:sp>
      <p:sp>
        <p:nvSpPr>
          <p:cNvPr id="10" name="CuadroTexto 9">
            <a:extLst>
              <a:ext uri="{FF2B5EF4-FFF2-40B4-BE49-F238E27FC236}">
                <a16:creationId xmlns:a16="http://schemas.microsoft.com/office/drawing/2014/main" id="{6C46350A-A38B-B9FA-B227-43E1000D9AA1}"/>
              </a:ext>
            </a:extLst>
          </p:cNvPr>
          <p:cNvSpPr txBox="1"/>
          <p:nvPr/>
        </p:nvSpPr>
        <p:spPr>
          <a:xfrm>
            <a:off x="2309751" y="6044536"/>
            <a:ext cx="7225991" cy="1338828"/>
          </a:xfrm>
          <a:prstGeom prst="rect">
            <a:avLst/>
          </a:prstGeom>
          <a:solidFill>
            <a:schemeClr val="accent1">
              <a:lumMod val="20000"/>
              <a:lumOff val="80000"/>
            </a:schemeClr>
          </a:solidFill>
        </p:spPr>
        <p:txBody>
          <a:bodyPr wrap="square">
            <a:spAutoFit/>
          </a:bodyPr>
          <a:lstStyle/>
          <a:p>
            <a:pPr algn="ctr" defTabSz="1371600" fontAlgn="base">
              <a:buClr>
                <a:srgbClr val="000000"/>
              </a:buClr>
              <a:defRPr/>
            </a:pPr>
            <a:r>
              <a:rPr lang="es-MX" sz="2700" kern="0" dirty="0">
                <a:solidFill>
                  <a:srgbClr val="000000"/>
                </a:solidFill>
                <a:latin typeface="Aptos" panose="020B0004020202020204" pitchFamily="34" charset="0"/>
                <a:ea typeface="Times New Roman" panose="02020603050405020304" pitchFamily="18" charset="0"/>
                <a:cs typeface="Arial"/>
                <a:sym typeface="Arial"/>
              </a:rPr>
              <a:t>Todos los derechos humanos son </a:t>
            </a:r>
            <a:r>
              <a:rPr lang="es-MX" sz="2700" b="1" kern="0" dirty="0">
                <a:solidFill>
                  <a:srgbClr val="000000"/>
                </a:solidFill>
                <a:latin typeface="Aptos" panose="020B0004020202020204" pitchFamily="34" charset="0"/>
                <a:ea typeface="Times New Roman" panose="02020603050405020304" pitchFamily="18" charset="0"/>
                <a:cs typeface="Arial"/>
                <a:sym typeface="Arial"/>
              </a:rPr>
              <a:t>universales, indivisibles e interdependientes y están interrelacionados </a:t>
            </a:r>
            <a:endParaRPr lang="es-MX" sz="2100" u="sng" kern="0" dirty="0">
              <a:solidFill>
                <a:srgbClr val="000000"/>
              </a:solidFill>
              <a:latin typeface="Aptos" panose="020B0004020202020204" pitchFamily="34" charset="0"/>
              <a:cs typeface="Arial"/>
              <a:sym typeface="Arial"/>
            </a:endParaRPr>
          </a:p>
        </p:txBody>
      </p:sp>
    </p:spTree>
    <p:extLst>
      <p:ext uri="{BB962C8B-B14F-4D97-AF65-F5344CB8AC3E}">
        <p14:creationId xmlns:p14="http://schemas.microsoft.com/office/powerpoint/2010/main" val="217855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4587-177C-BC40-0B7A-0798A959A12B}"/>
            </a:ext>
          </a:extLst>
        </p:cNvPr>
        <p:cNvGrpSpPr/>
        <p:nvPr/>
      </p:nvGrpSpPr>
      <p:grpSpPr>
        <a:xfrm>
          <a:off x="0" y="0"/>
          <a:ext cx="0" cy="0"/>
          <a:chOff x="0" y="0"/>
          <a:chExt cx="0" cy="0"/>
        </a:xfrm>
      </p:grpSpPr>
      <p:sp>
        <p:nvSpPr>
          <p:cNvPr id="2" name="Google Shape;432;p41">
            <a:extLst>
              <a:ext uri="{FF2B5EF4-FFF2-40B4-BE49-F238E27FC236}">
                <a16:creationId xmlns:a16="http://schemas.microsoft.com/office/drawing/2014/main" id="{52F39C79-1557-D085-BC3C-FF3CD0E3B8D1}"/>
              </a:ext>
            </a:extLst>
          </p:cNvPr>
          <p:cNvSpPr txBox="1">
            <a:spLocks/>
          </p:cNvSpPr>
          <p:nvPr/>
        </p:nvSpPr>
        <p:spPr>
          <a:xfrm>
            <a:off x="3276600" y="6958833"/>
            <a:ext cx="13159544" cy="1264463"/>
          </a:xfrm>
          <a:prstGeom prst="rect">
            <a:avLst/>
          </a:prstGeom>
          <a:solidFill>
            <a:schemeClr val="tx2">
              <a:lumMod val="25000"/>
              <a:lumOff val="75000"/>
            </a:schemeClr>
          </a:solidFill>
          <a:ln>
            <a:noFill/>
          </a:ln>
        </p:spPr>
        <p:txBody>
          <a:bodyPr spcFirstLastPara="1" wrap="square" lIns="137138" tIns="137138" rIns="137138" bIns="137138"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Oswald Medium"/>
              <a:buNone/>
              <a:defRPr sz="2000" b="0" i="0" u="none" strike="noStrike" cap="none">
                <a:solidFill>
                  <a:schemeClr val="dk1"/>
                </a:solidFill>
                <a:latin typeface="Oswald Medium"/>
                <a:ea typeface="Oswald Medium"/>
                <a:cs typeface="Oswald Medium"/>
                <a:sym typeface="Oswald Medium"/>
              </a:defRPr>
            </a:lvl1pPr>
            <a:lvl2pPr marL="914400" marR="0" lvl="1"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2pPr>
            <a:lvl3pPr marL="1371600" marR="0" lvl="2"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3pPr>
            <a:lvl4pPr marL="1828800" marR="0" lvl="3"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4pPr>
            <a:lvl5pPr marL="2286000" marR="0" lvl="4"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5pPr>
            <a:lvl6pPr marL="2743200" marR="0" lvl="5"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6pPr>
            <a:lvl7pPr marL="3200400" marR="0" lvl="6"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7pPr>
            <a:lvl8pPr marL="3657600" marR="0" lvl="7"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8pPr>
            <a:lvl9pPr marL="4114800" marR="0" lvl="8" indent="-304800" algn="ctr" rtl="0">
              <a:lnSpc>
                <a:spcPct val="100000"/>
              </a:lnSpc>
              <a:spcBef>
                <a:spcPts val="0"/>
              </a:spcBef>
              <a:spcAft>
                <a:spcPts val="0"/>
              </a:spcAft>
              <a:buClr>
                <a:schemeClr val="dk1"/>
              </a:buClr>
              <a:buSzPts val="2400"/>
              <a:buFont typeface="Oswald Medium"/>
              <a:buNone/>
              <a:defRPr sz="2400" b="0" i="0" u="none" strike="noStrike" cap="none">
                <a:solidFill>
                  <a:schemeClr val="dk1"/>
                </a:solidFill>
                <a:latin typeface="Oswald Medium"/>
                <a:ea typeface="Oswald Medium"/>
                <a:cs typeface="Oswald Medium"/>
                <a:sym typeface="Oswald Medium"/>
              </a:defRPr>
            </a:lvl9pPr>
          </a:lstStyle>
          <a:p>
            <a:pPr marL="0" indent="0" algn="ctr">
              <a:buClr>
                <a:srgbClr val="1E3040"/>
              </a:buClr>
              <a:defRPr/>
            </a:pPr>
            <a:r>
              <a:rPr lang="es-MX" sz="3000" dirty="0">
                <a:latin typeface="Aptos" panose="020B0004020202020204" pitchFamily="34" charset="0"/>
              </a:rPr>
              <a:t>Los principios de </a:t>
            </a:r>
            <a:r>
              <a:rPr lang="es-MX" sz="3000" b="1" dirty="0">
                <a:latin typeface="Aptos" panose="020B0004020202020204" pitchFamily="34" charset="0"/>
              </a:rPr>
              <a:t>universalidad, indivisibilidad, interdependencia y progresividad </a:t>
            </a:r>
            <a:r>
              <a:rPr lang="es-MX" sz="3000" dirty="0">
                <a:latin typeface="Aptos" panose="020B0004020202020204" pitchFamily="34" charset="0"/>
              </a:rPr>
              <a:t>son fundamentales en el marco de los derechos humanos.</a:t>
            </a:r>
            <a:endParaRPr lang="es-MX" sz="3000" kern="0" dirty="0">
              <a:solidFill>
                <a:srgbClr val="1E3040"/>
              </a:solidFill>
              <a:latin typeface="Aptos" panose="020B0004020202020204" pitchFamily="34" charset="0"/>
            </a:endParaRPr>
          </a:p>
        </p:txBody>
      </p:sp>
      <p:pic>
        <p:nvPicPr>
          <p:cNvPr id="4" name="Picture 6" descr="Derechos Humanos en el CENAGAS | Centro Nacional de Control del Gas Natural  | Gobierno | gob.mx">
            <a:extLst>
              <a:ext uri="{FF2B5EF4-FFF2-40B4-BE49-F238E27FC236}">
                <a16:creationId xmlns:a16="http://schemas.microsoft.com/office/drawing/2014/main" id="{968BE6DC-8A37-BB67-796D-79F4102FD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884" y="4007706"/>
            <a:ext cx="367953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 elemento esencial: La interdependencia positiva. – Don Bosco Educa">
            <a:extLst>
              <a:ext uri="{FF2B5EF4-FFF2-40B4-BE49-F238E27FC236}">
                <a16:creationId xmlns:a16="http://schemas.microsoft.com/office/drawing/2014/main" id="{EDA7D999-9E3E-A1C2-5E64-65FF63C59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07" y="994096"/>
            <a:ext cx="378688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La universalidad de los Derechos Humanos - La Opinión de">
            <a:extLst>
              <a:ext uri="{FF2B5EF4-FFF2-40B4-BE49-F238E27FC236}">
                <a16:creationId xmlns:a16="http://schemas.microsoft.com/office/drawing/2014/main" id="{098A1786-4839-DEAD-095E-797639C90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768" y="1585937"/>
            <a:ext cx="4319999" cy="216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13BA64F5-A39B-EDFB-6F61-F3E78B0329A1}"/>
              </a:ext>
            </a:extLst>
          </p:cNvPr>
          <p:cNvSpPr/>
          <p:nvPr/>
        </p:nvSpPr>
        <p:spPr>
          <a:xfrm>
            <a:off x="965266" y="3626117"/>
            <a:ext cx="4972698" cy="9326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700" b="1" dirty="0">
                <a:solidFill>
                  <a:schemeClr val="tx1"/>
                </a:solidFill>
                <a:latin typeface="Aptos" panose="020B0004020202020204" pitchFamily="34" charset="0"/>
              </a:rPr>
              <a:t>UNIVERSALES</a:t>
            </a:r>
          </a:p>
        </p:txBody>
      </p:sp>
      <p:sp>
        <p:nvSpPr>
          <p:cNvPr id="13" name="Rectángulo 12">
            <a:extLst>
              <a:ext uri="{FF2B5EF4-FFF2-40B4-BE49-F238E27FC236}">
                <a16:creationId xmlns:a16="http://schemas.microsoft.com/office/drawing/2014/main" id="{0649F188-72BA-A3C6-C695-5DBE18451F10}"/>
              </a:ext>
            </a:extLst>
          </p:cNvPr>
          <p:cNvSpPr/>
          <p:nvPr/>
        </p:nvSpPr>
        <p:spPr>
          <a:xfrm>
            <a:off x="9829800" y="3155030"/>
            <a:ext cx="4972698" cy="12644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700" b="1" dirty="0">
                <a:solidFill>
                  <a:schemeClr val="tx1"/>
                </a:solidFill>
                <a:latin typeface="Aptos" panose="020B0004020202020204" pitchFamily="34" charset="0"/>
              </a:rPr>
              <a:t>INTERDEPENDIENTES</a:t>
            </a:r>
          </a:p>
        </p:txBody>
      </p:sp>
      <p:sp>
        <p:nvSpPr>
          <p:cNvPr id="14" name="Rectángulo 13">
            <a:extLst>
              <a:ext uri="{FF2B5EF4-FFF2-40B4-BE49-F238E27FC236}">
                <a16:creationId xmlns:a16="http://schemas.microsoft.com/office/drawing/2014/main" id="{F8C9924F-60F6-56D7-B2D7-2C677865BC3B}"/>
              </a:ext>
            </a:extLst>
          </p:cNvPr>
          <p:cNvSpPr/>
          <p:nvPr/>
        </p:nvSpPr>
        <p:spPr>
          <a:xfrm>
            <a:off x="6076302" y="5867511"/>
            <a:ext cx="4972698" cy="12644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700" b="1" dirty="0">
                <a:solidFill>
                  <a:schemeClr val="tx1"/>
                </a:solidFill>
                <a:latin typeface="Aptos" panose="020B0004020202020204" pitchFamily="34" charset="0"/>
              </a:rPr>
              <a:t>INDIVISIBLES</a:t>
            </a:r>
          </a:p>
        </p:txBody>
      </p:sp>
      <p:sp>
        <p:nvSpPr>
          <p:cNvPr id="15" name="Rectángulo 14">
            <a:extLst>
              <a:ext uri="{FF2B5EF4-FFF2-40B4-BE49-F238E27FC236}">
                <a16:creationId xmlns:a16="http://schemas.microsoft.com/office/drawing/2014/main" id="{3DD01ECC-73E2-DAF7-7866-D9540773AAFA}"/>
              </a:ext>
            </a:extLst>
          </p:cNvPr>
          <p:cNvSpPr/>
          <p:nvPr/>
        </p:nvSpPr>
        <p:spPr>
          <a:xfrm>
            <a:off x="14070534" y="6167706"/>
            <a:ext cx="3758010" cy="6173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700" b="1" dirty="0">
                <a:solidFill>
                  <a:schemeClr val="tx1"/>
                </a:solidFill>
                <a:latin typeface="Aptos" panose="020B0004020202020204" pitchFamily="34" charset="0"/>
              </a:rPr>
              <a:t>PROGRESIVIDAD</a:t>
            </a:r>
          </a:p>
        </p:txBody>
      </p:sp>
      <p:pic>
        <p:nvPicPr>
          <p:cNvPr id="2050" name="Picture 2" descr="progresividad de los derechos humanos archivos - BUFETE DE COSTA RICA">
            <a:extLst>
              <a:ext uri="{FF2B5EF4-FFF2-40B4-BE49-F238E27FC236}">
                <a16:creationId xmlns:a16="http://schemas.microsoft.com/office/drawing/2014/main" id="{9EDB96AF-95EB-9A14-AED3-3267B4FDC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7888" y="4066365"/>
            <a:ext cx="384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22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CB9F-F174-4A61-59A0-462993DBD0BE}"/>
            </a:ext>
          </a:extLst>
        </p:cNvPr>
        <p:cNvGrpSpPr/>
        <p:nvPr/>
      </p:nvGrpSpPr>
      <p:grpSpPr>
        <a:xfrm>
          <a:off x="0" y="0"/>
          <a:ext cx="0" cy="0"/>
          <a:chOff x="0" y="0"/>
          <a:chExt cx="0" cy="0"/>
        </a:xfrm>
      </p:grpSpPr>
      <p:sp>
        <p:nvSpPr>
          <p:cNvPr id="2" name="CuadroTexto 2">
            <a:extLst>
              <a:ext uri="{FF2B5EF4-FFF2-40B4-BE49-F238E27FC236}">
                <a16:creationId xmlns:a16="http://schemas.microsoft.com/office/drawing/2014/main" id="{3BE09E14-2242-3D10-EA32-A094BFA3FF81}"/>
              </a:ext>
            </a:extLst>
          </p:cNvPr>
          <p:cNvSpPr txBox="1"/>
          <p:nvPr/>
        </p:nvSpPr>
        <p:spPr>
          <a:xfrm>
            <a:off x="7086600" y="3150197"/>
            <a:ext cx="8094255" cy="322665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7000"/>
              </a:lnSpc>
              <a:spcAft>
                <a:spcPts val="1200"/>
              </a:spcAft>
            </a:pPr>
            <a:r>
              <a:rPr lang="es-MX" sz="4800" b="1" dirty="0">
                <a:solidFill>
                  <a:schemeClr val="dk1"/>
                </a:solidFill>
                <a:latin typeface="+mj-lt"/>
                <a:sym typeface="Oswald Medium"/>
              </a:rPr>
              <a:t>¿Qué derechos de los equipos de atención a emergencias, se ven comprometidos cuando ocurre un desastre?</a:t>
            </a:r>
          </a:p>
        </p:txBody>
      </p:sp>
      <p:pic>
        <p:nvPicPr>
          <p:cNvPr id="3" name="Picture 2" descr="Pregunta - Iconos gratis de personas">
            <a:extLst>
              <a:ext uri="{FF2B5EF4-FFF2-40B4-BE49-F238E27FC236}">
                <a16:creationId xmlns:a16="http://schemas.microsoft.com/office/drawing/2014/main" id="{58D7CF12-EA06-7956-04C7-6A1D2E279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01077"/>
            <a:ext cx="4684845" cy="468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3D1F9-01BE-7929-49EB-6ACA3A33B65F}"/>
              </a:ext>
            </a:extLst>
          </p:cNvPr>
          <p:cNvSpPr>
            <a:spLocks noGrp="1"/>
          </p:cNvSpPr>
          <p:nvPr>
            <p:ph type="title"/>
          </p:nvPr>
        </p:nvSpPr>
        <p:spPr/>
        <p:txBody>
          <a:bodyPr/>
          <a:lstStyle/>
          <a:p>
            <a:r>
              <a:rPr lang="es-ES" dirty="0"/>
              <a:t>Derechos humanos del personal de respuesta</a:t>
            </a:r>
            <a:endParaRPr lang="es-MX" dirty="0"/>
          </a:p>
        </p:txBody>
      </p:sp>
      <p:sp>
        <p:nvSpPr>
          <p:cNvPr id="3" name="Marcador de contenido 2">
            <a:extLst>
              <a:ext uri="{FF2B5EF4-FFF2-40B4-BE49-F238E27FC236}">
                <a16:creationId xmlns:a16="http://schemas.microsoft.com/office/drawing/2014/main" id="{0926C473-2E25-264C-B9D3-77714980FE6C}"/>
              </a:ext>
            </a:extLst>
          </p:cNvPr>
          <p:cNvSpPr>
            <a:spLocks noGrp="1"/>
          </p:cNvSpPr>
          <p:nvPr>
            <p:ph idx="1"/>
          </p:nvPr>
        </p:nvSpPr>
        <p:spPr>
          <a:xfrm>
            <a:off x="2377497" y="4125511"/>
            <a:ext cx="3754101" cy="1212313"/>
          </a:xfrm>
        </p:spPr>
        <p:txBody>
          <a:bodyPr>
            <a:normAutofit lnSpcReduction="10000"/>
          </a:bodyPr>
          <a:lstStyle/>
          <a:p>
            <a:r>
              <a:rPr lang="es-ES" dirty="0"/>
              <a:t>Derecho al trabajo, a condiciones justas y favorables</a:t>
            </a:r>
          </a:p>
        </p:txBody>
      </p:sp>
      <p:pic>
        <p:nvPicPr>
          <p:cNvPr id="1026" name="Picture 2" descr="14 mil resultados de imágenes, fotos de stock e ilustraciones libres de  regalías para Cartoon emergency workers | Shutterstock">
            <a:extLst>
              <a:ext uri="{FF2B5EF4-FFF2-40B4-BE49-F238E27FC236}">
                <a16:creationId xmlns:a16="http://schemas.microsoft.com/office/drawing/2014/main" id="{CA5E3263-829D-154D-0195-BD6F1E6C0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466" y="5154561"/>
            <a:ext cx="571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a:extLst>
              <a:ext uri="{FF2B5EF4-FFF2-40B4-BE49-F238E27FC236}">
                <a16:creationId xmlns:a16="http://schemas.microsoft.com/office/drawing/2014/main" id="{CFB5AAAD-6011-5269-7920-C421D3D4F24B}"/>
              </a:ext>
            </a:extLst>
          </p:cNvPr>
          <p:cNvSpPr txBox="1">
            <a:spLocks/>
          </p:cNvSpPr>
          <p:nvPr/>
        </p:nvSpPr>
        <p:spPr>
          <a:xfrm>
            <a:off x="9994555" y="2836472"/>
            <a:ext cx="3754101"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Derecho a la vida, libertad y </a:t>
            </a:r>
            <a:r>
              <a:rPr lang="es-ES" b="1" dirty="0"/>
              <a:t>seguridad</a:t>
            </a:r>
          </a:p>
        </p:txBody>
      </p:sp>
      <p:sp>
        <p:nvSpPr>
          <p:cNvPr id="5" name="Marcador de contenido 2">
            <a:extLst>
              <a:ext uri="{FF2B5EF4-FFF2-40B4-BE49-F238E27FC236}">
                <a16:creationId xmlns:a16="http://schemas.microsoft.com/office/drawing/2014/main" id="{FB4F637A-6668-2963-28D5-1596CB474575}"/>
              </a:ext>
            </a:extLst>
          </p:cNvPr>
          <p:cNvSpPr txBox="1">
            <a:spLocks/>
          </p:cNvSpPr>
          <p:nvPr/>
        </p:nvSpPr>
        <p:spPr>
          <a:xfrm>
            <a:off x="13962153" y="3497944"/>
            <a:ext cx="2209800" cy="77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Derecho a trato justo</a:t>
            </a:r>
          </a:p>
        </p:txBody>
      </p:sp>
      <p:sp>
        <p:nvSpPr>
          <p:cNvPr id="6" name="Marcador de contenido 2">
            <a:extLst>
              <a:ext uri="{FF2B5EF4-FFF2-40B4-BE49-F238E27FC236}">
                <a16:creationId xmlns:a16="http://schemas.microsoft.com/office/drawing/2014/main" id="{3788308C-1D17-12D6-846B-7665CE6AB22B}"/>
              </a:ext>
            </a:extLst>
          </p:cNvPr>
          <p:cNvSpPr txBox="1">
            <a:spLocks/>
          </p:cNvSpPr>
          <p:nvPr/>
        </p:nvSpPr>
        <p:spPr>
          <a:xfrm>
            <a:off x="1840666" y="3440418"/>
            <a:ext cx="14911468" cy="6079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p:txBody>
      </p:sp>
      <p:sp>
        <p:nvSpPr>
          <p:cNvPr id="7" name="Marcador de contenido 2">
            <a:extLst>
              <a:ext uri="{FF2B5EF4-FFF2-40B4-BE49-F238E27FC236}">
                <a16:creationId xmlns:a16="http://schemas.microsoft.com/office/drawing/2014/main" id="{54C7DFC3-C3E5-E2DD-1BFD-805FD16BF756}"/>
              </a:ext>
            </a:extLst>
          </p:cNvPr>
          <p:cNvSpPr txBox="1">
            <a:spLocks/>
          </p:cNvSpPr>
          <p:nvPr/>
        </p:nvSpPr>
        <p:spPr>
          <a:xfrm>
            <a:off x="5895349" y="2502059"/>
            <a:ext cx="3754101" cy="1274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Derecho al reconocimiento de la personalidad jurídica</a:t>
            </a:r>
          </a:p>
        </p:txBody>
      </p:sp>
      <p:sp>
        <p:nvSpPr>
          <p:cNvPr id="8" name="Marcador de contenido 2">
            <a:extLst>
              <a:ext uri="{FF2B5EF4-FFF2-40B4-BE49-F238E27FC236}">
                <a16:creationId xmlns:a16="http://schemas.microsoft.com/office/drawing/2014/main" id="{9952E746-6E63-DD97-615A-99662B93F4F3}"/>
              </a:ext>
            </a:extLst>
          </p:cNvPr>
          <p:cNvSpPr txBox="1">
            <a:spLocks/>
          </p:cNvSpPr>
          <p:nvPr/>
        </p:nvSpPr>
        <p:spPr>
          <a:xfrm>
            <a:off x="13245218" y="4914097"/>
            <a:ext cx="3777833" cy="1639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Igualdad ante la ley y protección contra toda discriminación.</a:t>
            </a:r>
          </a:p>
        </p:txBody>
      </p:sp>
      <p:sp>
        <p:nvSpPr>
          <p:cNvPr id="9" name="Marcador de contenido 2">
            <a:extLst>
              <a:ext uri="{FF2B5EF4-FFF2-40B4-BE49-F238E27FC236}">
                <a16:creationId xmlns:a16="http://schemas.microsoft.com/office/drawing/2014/main" id="{2C0403BB-7F51-DED4-C436-395BF234BF05}"/>
              </a:ext>
            </a:extLst>
          </p:cNvPr>
          <p:cNvSpPr txBox="1">
            <a:spLocks/>
          </p:cNvSpPr>
          <p:nvPr/>
        </p:nvSpPr>
        <p:spPr>
          <a:xfrm>
            <a:off x="12842692" y="6723434"/>
            <a:ext cx="4527967" cy="144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Derecho a la seguridad social y a la realización de los derechos económicos</a:t>
            </a:r>
          </a:p>
        </p:txBody>
      </p:sp>
      <p:sp>
        <p:nvSpPr>
          <p:cNvPr id="10" name="Marcador de contenido 2">
            <a:extLst>
              <a:ext uri="{FF2B5EF4-FFF2-40B4-BE49-F238E27FC236}">
                <a16:creationId xmlns:a16="http://schemas.microsoft.com/office/drawing/2014/main" id="{88EDC0F3-C576-AF34-B63E-3F4CEF69D31B}"/>
              </a:ext>
            </a:extLst>
          </p:cNvPr>
          <p:cNvSpPr txBox="1">
            <a:spLocks/>
          </p:cNvSpPr>
          <p:nvPr/>
        </p:nvSpPr>
        <p:spPr>
          <a:xfrm>
            <a:off x="2345330" y="6246222"/>
            <a:ext cx="3677411" cy="12123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Derecho al descanso y al disfrute del tiempo libre</a:t>
            </a:r>
          </a:p>
        </p:txBody>
      </p:sp>
      <p:cxnSp>
        <p:nvCxnSpPr>
          <p:cNvPr id="12" name="Conector recto de flecha 11">
            <a:extLst>
              <a:ext uri="{FF2B5EF4-FFF2-40B4-BE49-F238E27FC236}">
                <a16:creationId xmlns:a16="http://schemas.microsoft.com/office/drawing/2014/main" id="{83CD6858-50D2-A5D5-5C37-F743874C283D}"/>
              </a:ext>
            </a:extLst>
          </p:cNvPr>
          <p:cNvCxnSpPr>
            <a:stCxn id="7" idx="2"/>
          </p:cNvCxnSpPr>
          <p:nvPr/>
        </p:nvCxnSpPr>
        <p:spPr>
          <a:xfrm flipH="1">
            <a:off x="7772399" y="3777003"/>
            <a:ext cx="1" cy="1823697"/>
          </a:xfrm>
          <a:prstGeom prst="straightConnector1">
            <a:avLst/>
          </a:prstGeom>
          <a:ln w="57150">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64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9F283-AD9C-7330-8AF4-83412D552729}"/>
              </a:ext>
            </a:extLst>
          </p:cNvPr>
          <p:cNvSpPr>
            <a:spLocks noGrp="1"/>
          </p:cNvSpPr>
          <p:nvPr>
            <p:ph type="title"/>
          </p:nvPr>
        </p:nvSpPr>
        <p:spPr/>
        <p:txBody>
          <a:bodyPr/>
          <a:lstStyle/>
          <a:p>
            <a:pPr algn="ctr"/>
            <a:r>
              <a:rPr lang="es-ES" dirty="0"/>
              <a:t>Piensa en la última emergencia que atendiste.</a:t>
            </a:r>
            <a:br>
              <a:rPr lang="es-ES" dirty="0"/>
            </a:br>
            <a:r>
              <a:rPr lang="es-ES" dirty="0"/>
              <a:t>¿Quién cuidó de ti después?”</a:t>
            </a:r>
            <a:br>
              <a:rPr lang="es-ES" dirty="0"/>
            </a:br>
            <a:endParaRPr lang="es-MX" dirty="0"/>
          </a:p>
        </p:txBody>
      </p:sp>
    </p:spTree>
    <p:extLst>
      <p:ext uri="{BB962C8B-B14F-4D97-AF65-F5344CB8AC3E}">
        <p14:creationId xmlns:p14="http://schemas.microsoft.com/office/powerpoint/2010/main" val="346137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AB7BF-23B0-3E8E-1141-E2D30B222E04}"/>
            </a:ext>
          </a:extLst>
        </p:cNvPr>
        <p:cNvGrpSpPr/>
        <p:nvPr/>
      </p:nvGrpSpPr>
      <p:grpSpPr>
        <a:xfrm>
          <a:off x="0" y="0"/>
          <a:ext cx="0" cy="0"/>
          <a:chOff x="0" y="0"/>
          <a:chExt cx="0" cy="0"/>
        </a:xfrm>
      </p:grpSpPr>
      <p:pic>
        <p:nvPicPr>
          <p:cNvPr id="3" name="Picture 2" descr="ONU-Habitat - Guía Municipal para la Gestión Integral de Desastres">
            <a:extLst>
              <a:ext uri="{FF2B5EF4-FFF2-40B4-BE49-F238E27FC236}">
                <a16:creationId xmlns:a16="http://schemas.microsoft.com/office/drawing/2014/main" id="{C203CE86-206F-2BE9-EA32-95661CC407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75"/>
          <a:stretch>
            <a:fillRect/>
          </a:stretch>
        </p:blipFill>
        <p:spPr bwMode="auto">
          <a:xfrm>
            <a:off x="3581400" y="3109334"/>
            <a:ext cx="12563403" cy="593203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FC05E0B9-F885-611A-37C9-81E94E2FCA53}"/>
              </a:ext>
            </a:extLst>
          </p:cNvPr>
          <p:cNvSpPr>
            <a:spLocks noGrp="1"/>
          </p:cNvSpPr>
          <p:nvPr>
            <p:ph type="title"/>
          </p:nvPr>
        </p:nvSpPr>
        <p:spPr>
          <a:xfrm>
            <a:off x="2119232" y="1511753"/>
            <a:ext cx="14911468" cy="1574347"/>
          </a:xfrm>
        </p:spPr>
        <p:txBody>
          <a:bodyPr>
            <a:normAutofit fontScale="90000"/>
          </a:bodyPr>
          <a:lstStyle/>
          <a:p>
            <a:r>
              <a:rPr lang="es-MX" sz="5400" kern="0" dirty="0">
                <a:solidFill>
                  <a:srgbClr val="1E3040"/>
                </a:solidFill>
                <a:latin typeface="Aptos" panose="020B0004020202020204" pitchFamily="34" charset="0"/>
              </a:rPr>
              <a:t>¿Cómo se integran los derechos humanos en cada fases de la GIRD?</a:t>
            </a:r>
            <a:endParaRPr lang="es-MX" sz="5400" dirty="0"/>
          </a:p>
        </p:txBody>
      </p:sp>
      <p:sp>
        <p:nvSpPr>
          <p:cNvPr id="7" name="CuadroTexto 6">
            <a:extLst>
              <a:ext uri="{FF2B5EF4-FFF2-40B4-BE49-F238E27FC236}">
                <a16:creationId xmlns:a16="http://schemas.microsoft.com/office/drawing/2014/main" id="{1A942198-3AD0-1504-D185-7EB57A3C88FF}"/>
              </a:ext>
            </a:extLst>
          </p:cNvPr>
          <p:cNvSpPr txBox="1"/>
          <p:nvPr/>
        </p:nvSpPr>
        <p:spPr>
          <a:xfrm>
            <a:off x="12992100" y="9041368"/>
            <a:ext cx="4038600" cy="369332"/>
          </a:xfrm>
          <a:prstGeom prst="rect">
            <a:avLst/>
          </a:prstGeom>
          <a:noFill/>
        </p:spPr>
        <p:txBody>
          <a:bodyPr wrap="square" rtlCol="0">
            <a:spAutoFit/>
          </a:bodyPr>
          <a:lstStyle/>
          <a:p>
            <a:r>
              <a:rPr lang="es-ES" dirty="0"/>
              <a:t>Fuente: ONU Hábitat</a:t>
            </a:r>
            <a:endParaRPr lang="es-MX" dirty="0"/>
          </a:p>
        </p:txBody>
      </p:sp>
    </p:spTree>
    <p:extLst>
      <p:ext uri="{BB962C8B-B14F-4D97-AF65-F5344CB8AC3E}">
        <p14:creationId xmlns:p14="http://schemas.microsoft.com/office/powerpoint/2010/main" val="195053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F0C14-B3F8-6D1A-CB2A-0128599E1A1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421F09-4CD6-46C0-4BC2-ADED73EAB49F}"/>
              </a:ext>
            </a:extLst>
          </p:cNvPr>
          <p:cNvSpPr>
            <a:spLocks noGrp="1"/>
          </p:cNvSpPr>
          <p:nvPr>
            <p:ph type="title"/>
          </p:nvPr>
        </p:nvSpPr>
        <p:spPr>
          <a:xfrm>
            <a:off x="2179320" y="1500086"/>
            <a:ext cx="9250680" cy="1122681"/>
          </a:xfrm>
        </p:spPr>
        <p:txBody>
          <a:bodyPr>
            <a:normAutofit/>
          </a:bodyPr>
          <a:lstStyle/>
          <a:p>
            <a:r>
              <a:rPr lang="es-ES" sz="6600" b="1" dirty="0"/>
              <a:t>¿Equidad o igualdad?</a:t>
            </a:r>
            <a:endParaRPr lang="es-MX" sz="6600" b="1" dirty="0"/>
          </a:p>
        </p:txBody>
      </p:sp>
      <p:pic>
        <p:nvPicPr>
          <p:cNvPr id="2050" name="Picture 2" descr="No hay ninguna descripción de la foto disponible.">
            <a:extLst>
              <a:ext uri="{FF2B5EF4-FFF2-40B4-BE49-F238E27FC236}">
                <a16:creationId xmlns:a16="http://schemas.microsoft.com/office/drawing/2014/main" id="{FD8B845C-5E1F-1068-B244-213F367867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945"/>
          <a:stretch>
            <a:fillRect/>
          </a:stretch>
        </p:blipFill>
        <p:spPr bwMode="auto">
          <a:xfrm>
            <a:off x="3762445" y="2923259"/>
            <a:ext cx="2857902" cy="5709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EFF2066A-2A81-F6E7-C6C8-9B20F61A847D}"/>
              </a:ext>
            </a:extLst>
          </p:cNvPr>
          <p:cNvSpPr/>
          <p:nvPr/>
        </p:nvSpPr>
        <p:spPr>
          <a:xfrm>
            <a:off x="3786266" y="7159364"/>
            <a:ext cx="1532796" cy="1522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00"/>
          </a:p>
        </p:txBody>
      </p:sp>
      <p:graphicFrame>
        <p:nvGraphicFramePr>
          <p:cNvPr id="9" name="Tabla 8">
            <a:extLst>
              <a:ext uri="{FF2B5EF4-FFF2-40B4-BE49-F238E27FC236}">
                <a16:creationId xmlns:a16="http://schemas.microsoft.com/office/drawing/2014/main" id="{C2D79D17-026A-4AD0-428C-C5D861AF63E1}"/>
              </a:ext>
            </a:extLst>
          </p:cNvPr>
          <p:cNvGraphicFramePr>
            <a:graphicFrameLocks noGrp="1"/>
          </p:cNvGraphicFramePr>
          <p:nvPr/>
        </p:nvGraphicFramePr>
        <p:xfrm>
          <a:off x="7861100" y="5411759"/>
          <a:ext cx="2190248" cy="1112520"/>
        </p:xfrm>
        <a:graphic>
          <a:graphicData uri="http://schemas.openxmlformats.org/drawingml/2006/table">
            <a:tbl>
              <a:tblPr firstRow="1" bandRow="1">
                <a:tableStyleId>{5C22544A-7EE6-4342-B048-85BDC9FD1C3A}</a:tableStyleId>
              </a:tblPr>
              <a:tblGrid>
                <a:gridCol w="2190248">
                  <a:extLst>
                    <a:ext uri="{9D8B030D-6E8A-4147-A177-3AD203B41FA5}">
                      <a16:colId xmlns:a16="http://schemas.microsoft.com/office/drawing/2014/main" val="3968102498"/>
                    </a:ext>
                  </a:extLst>
                </a:gridCol>
              </a:tblGrid>
              <a:tr h="556260">
                <a:tc>
                  <a:txBody>
                    <a:bodyPr/>
                    <a:lstStyle/>
                    <a:p>
                      <a:r>
                        <a:rPr lang="es-ES" sz="2700" dirty="0"/>
                        <a:t>Igualdad</a:t>
                      </a:r>
                      <a:endParaRPr lang="es-MX" sz="2700" dirty="0"/>
                    </a:p>
                  </a:txBody>
                  <a:tcPr marL="137160" marR="137160" marT="68580" marB="68580"/>
                </a:tc>
                <a:extLst>
                  <a:ext uri="{0D108BD9-81ED-4DB2-BD59-A6C34878D82A}">
                    <a16:rowId xmlns:a16="http://schemas.microsoft.com/office/drawing/2014/main" val="4110856045"/>
                  </a:ext>
                </a:extLst>
              </a:tr>
              <a:tr h="556260">
                <a:tc>
                  <a:txBody>
                    <a:bodyPr/>
                    <a:lstStyle/>
                    <a:p>
                      <a:r>
                        <a:rPr lang="es-ES" sz="2700" dirty="0"/>
                        <a:t>Es la meta</a:t>
                      </a:r>
                      <a:endParaRPr lang="es-MX" sz="2700" dirty="0"/>
                    </a:p>
                  </a:txBody>
                  <a:tcPr marL="137160" marR="137160" marT="68580" marB="68580"/>
                </a:tc>
                <a:extLst>
                  <a:ext uri="{0D108BD9-81ED-4DB2-BD59-A6C34878D82A}">
                    <a16:rowId xmlns:a16="http://schemas.microsoft.com/office/drawing/2014/main" val="144057399"/>
                  </a:ext>
                </a:extLst>
              </a:tr>
            </a:tbl>
          </a:graphicData>
        </a:graphic>
      </p:graphicFrame>
      <p:pic>
        <p:nvPicPr>
          <p:cNvPr id="13" name="Picture 2" descr="No hay ninguna descripción de la foto disponible.">
            <a:extLst>
              <a:ext uri="{FF2B5EF4-FFF2-40B4-BE49-F238E27FC236}">
                <a16:creationId xmlns:a16="http://schemas.microsoft.com/office/drawing/2014/main" id="{36930A98-A060-6FB2-7744-52349A55DF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45"/>
          <a:stretch>
            <a:fillRect/>
          </a:stretch>
        </p:blipFill>
        <p:spPr bwMode="auto">
          <a:xfrm>
            <a:off x="10254872" y="2923259"/>
            <a:ext cx="2857902" cy="57095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Marcador de contenido 3">
            <a:extLst>
              <a:ext uri="{FF2B5EF4-FFF2-40B4-BE49-F238E27FC236}">
                <a16:creationId xmlns:a16="http://schemas.microsoft.com/office/drawing/2014/main" id="{F691A72D-4DDE-B088-7486-92BF2DD7F11C}"/>
              </a:ext>
            </a:extLst>
          </p:cNvPr>
          <p:cNvGraphicFramePr>
            <a:graphicFrameLocks/>
          </p:cNvGraphicFramePr>
          <p:nvPr/>
        </p:nvGraphicFramePr>
        <p:xfrm>
          <a:off x="12736379" y="7181046"/>
          <a:ext cx="2190248" cy="1112520"/>
        </p:xfrm>
        <a:graphic>
          <a:graphicData uri="http://schemas.openxmlformats.org/drawingml/2006/table">
            <a:tbl>
              <a:tblPr firstRow="1" bandRow="1">
                <a:tableStyleId>{5C22544A-7EE6-4342-B048-85BDC9FD1C3A}</a:tableStyleId>
              </a:tblPr>
              <a:tblGrid>
                <a:gridCol w="2190248">
                  <a:extLst>
                    <a:ext uri="{9D8B030D-6E8A-4147-A177-3AD203B41FA5}">
                      <a16:colId xmlns:a16="http://schemas.microsoft.com/office/drawing/2014/main" val="3327704577"/>
                    </a:ext>
                  </a:extLst>
                </a:gridCol>
              </a:tblGrid>
              <a:tr h="556260">
                <a:tc>
                  <a:txBody>
                    <a:bodyPr/>
                    <a:lstStyle/>
                    <a:p>
                      <a:r>
                        <a:rPr lang="es-ES" sz="2700" dirty="0"/>
                        <a:t>Equidad</a:t>
                      </a:r>
                      <a:endParaRPr lang="es-MX" sz="2700" dirty="0"/>
                    </a:p>
                  </a:txBody>
                  <a:tcPr marL="137160" marR="137160" marT="68580" marB="68580"/>
                </a:tc>
                <a:extLst>
                  <a:ext uri="{0D108BD9-81ED-4DB2-BD59-A6C34878D82A}">
                    <a16:rowId xmlns:a16="http://schemas.microsoft.com/office/drawing/2014/main" val="2226642687"/>
                  </a:ext>
                </a:extLst>
              </a:tr>
              <a:tr h="556260">
                <a:tc>
                  <a:txBody>
                    <a:bodyPr/>
                    <a:lstStyle/>
                    <a:p>
                      <a:r>
                        <a:rPr lang="es-ES" sz="2700" dirty="0"/>
                        <a:t>Es el camino</a:t>
                      </a:r>
                      <a:endParaRPr lang="es-MX" sz="2700" dirty="0"/>
                    </a:p>
                  </a:txBody>
                  <a:tcPr marL="137160" marR="137160" marT="68580" marB="68580"/>
                </a:tc>
                <a:extLst>
                  <a:ext uri="{0D108BD9-81ED-4DB2-BD59-A6C34878D82A}">
                    <a16:rowId xmlns:a16="http://schemas.microsoft.com/office/drawing/2014/main" val="2248336853"/>
                  </a:ext>
                </a:extLst>
              </a:tr>
            </a:tbl>
          </a:graphicData>
        </a:graphic>
      </p:graphicFrame>
      <p:sp>
        <p:nvSpPr>
          <p:cNvPr id="7" name="CuadroTexto 6">
            <a:extLst>
              <a:ext uri="{FF2B5EF4-FFF2-40B4-BE49-F238E27FC236}">
                <a16:creationId xmlns:a16="http://schemas.microsoft.com/office/drawing/2014/main" id="{5C69E3EC-0619-6150-67BB-AA2E04380D3F}"/>
              </a:ext>
            </a:extLst>
          </p:cNvPr>
          <p:cNvSpPr txBox="1"/>
          <p:nvPr/>
        </p:nvSpPr>
        <p:spPr>
          <a:xfrm>
            <a:off x="2362200" y="7549165"/>
            <a:ext cx="3673143" cy="738664"/>
          </a:xfrm>
          <a:prstGeom prst="rect">
            <a:avLst/>
          </a:prstGeom>
          <a:noFill/>
        </p:spPr>
        <p:txBody>
          <a:bodyPr wrap="square">
            <a:spAutoFit/>
          </a:bodyPr>
          <a:lstStyle/>
          <a:p>
            <a:r>
              <a:rPr lang="es-ES" sz="2100" dirty="0">
                <a:solidFill>
                  <a:srgbClr val="666666"/>
                </a:solidFill>
                <a:latin typeface="Helvetica" pitchFamily="2" charset="0"/>
              </a:rPr>
              <a:t>Fuente imagen: Programa del mundo inclusivo</a:t>
            </a:r>
            <a:endParaRPr lang="es-MX" sz="2100" dirty="0">
              <a:latin typeface="Helvetica" pitchFamily="2" charset="0"/>
            </a:endParaRPr>
          </a:p>
        </p:txBody>
      </p:sp>
    </p:spTree>
    <p:extLst>
      <p:ext uri="{BB962C8B-B14F-4D97-AF65-F5344CB8AC3E}">
        <p14:creationId xmlns:p14="http://schemas.microsoft.com/office/powerpoint/2010/main" val="58333526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28EB4C86-B11A-4D24-A4E1-A3FC16729E71}">
  <we:reference id="wa104381526" version="1.0.0.2" store="es-ES" storeType="OMEX"/>
  <we:alternateReferences>
    <we:reference id="WA104381526" version="1.0.0.2" store="WA104381526" storeType="OMEX"/>
  </we:alternateReferences>
  <we:properties>
    <we:property name="FormID" value="&quot;ECkoX28XnUWrfbdEqm78B3-YLX9tRp5PmnMkdkTpR8BUQkw0R0VOQUNZWFM2RDE0Tko3NFVKOE04UC4u&quot;"/>
    <we:property name="FormMode" value="&quot;DesignTim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1718</TotalTime>
  <Words>703</Words>
  <Application>Microsoft Office PowerPoint</Application>
  <PresentationFormat>Personalizado</PresentationFormat>
  <Paragraphs>88</Paragraphs>
  <Slides>19</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Helvetica</vt:lpstr>
      <vt:lpstr>Gotham Ultra</vt:lpstr>
      <vt:lpstr>Aptos Display</vt:lpstr>
      <vt:lpstr>Calibri</vt:lpstr>
      <vt:lpstr>Aptos</vt:lpstr>
      <vt:lpstr>Georgia Pro</vt:lpstr>
      <vt:lpstr>Wingdings</vt:lpstr>
      <vt:lpstr>Diseño personalizado</vt:lpstr>
      <vt:lpstr>Presentación de PowerPoint</vt:lpstr>
      <vt:lpstr>Presentación de PowerPoint</vt:lpstr>
      <vt:lpstr>Presentación de PowerPoint</vt:lpstr>
      <vt:lpstr>Presentación de PowerPoint</vt:lpstr>
      <vt:lpstr>Presentación de PowerPoint</vt:lpstr>
      <vt:lpstr>Derechos humanos del personal de respuesta</vt:lpstr>
      <vt:lpstr>Piensa en la última emergencia que atendiste. ¿Quién cuidó de ti después?” </vt:lpstr>
      <vt:lpstr>¿Cómo se integran los derechos humanos en cada fases de la GIRD?</vt:lpstr>
      <vt:lpstr>¿Equidad o igualdad?</vt:lpstr>
      <vt:lpstr>¿Es suficiente tratar igual a hombres y mujeres en su papel de atención a emergencias?</vt:lpstr>
      <vt:lpstr>Contexto: Equidad en los cuerpos de emergencia</vt:lpstr>
      <vt:lpstr>Contexto: Equidad en los cuerpos de emergencia</vt:lpstr>
      <vt:lpstr>Interseccionalidad en la atención de emergencias</vt:lpstr>
      <vt:lpstr>3eds</vt:lpstr>
      <vt:lpstr>¿Qué necesitamos para avanzar hacia la equidad?</vt:lpstr>
      <vt:lpstr>Propuestas género</vt:lpstr>
      <vt:lpstr>Propuestas DDHH</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SUBSECRETARIA DE PROTECCIÓN CIVIL</dc:title>
  <dc:creator>User</dc:creator>
  <cp:lastModifiedBy>ELIA INES LUNA CEBALLOS</cp:lastModifiedBy>
  <cp:revision>66</cp:revision>
  <dcterms:created xsi:type="dcterms:W3CDTF">2006-08-16T00:00:00Z</dcterms:created>
  <dcterms:modified xsi:type="dcterms:W3CDTF">2025-10-06T16:31:18Z</dcterms:modified>
  <dc:identifier>DAGmusiIvRA</dc:identifier>
</cp:coreProperties>
</file>